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4DB7937-64BE-4C38-BF20-65DA9E19F976}"/>
              </a:ext>
            </a:extLst>
          </p:cNvPr>
          <p:cNvGrpSpPr/>
          <p:nvPr/>
        </p:nvGrpSpPr>
        <p:grpSpPr>
          <a:xfrm>
            <a:off x="6641143" y="3817096"/>
            <a:ext cx="2588330" cy="2588330"/>
            <a:chOff x="575696" y="638969"/>
            <a:chExt cx="3554299" cy="355429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47B3C957-2603-4AF2-B87E-C2ABAA64167E}"/>
                </a:ext>
              </a:extLst>
            </p:cNvPr>
            <p:cNvSpPr/>
            <p:nvPr/>
          </p:nvSpPr>
          <p:spPr>
            <a:xfrm>
              <a:off x="2084598" y="638969"/>
              <a:ext cx="536494" cy="134566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AD21A3D-6AB2-4A20-A123-6F42C277670A}"/>
                </a:ext>
              </a:extLst>
            </p:cNvPr>
            <p:cNvSpPr/>
            <p:nvPr/>
          </p:nvSpPr>
          <p:spPr>
            <a:xfrm rot="10800000">
              <a:off x="2084598" y="4058702"/>
              <a:ext cx="536494" cy="134566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BF59879-9A9F-4D21-A552-72940DCB1F6C}"/>
                </a:ext>
              </a:extLst>
            </p:cNvPr>
            <p:cNvSpPr/>
            <p:nvPr/>
          </p:nvSpPr>
          <p:spPr>
            <a:xfrm rot="5400000">
              <a:off x="3794465" y="2348836"/>
              <a:ext cx="536494" cy="134566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020A5C7-3CED-45CA-B69B-CCAF2106F108}"/>
                </a:ext>
              </a:extLst>
            </p:cNvPr>
            <p:cNvSpPr/>
            <p:nvPr/>
          </p:nvSpPr>
          <p:spPr>
            <a:xfrm rot="16200000">
              <a:off x="374732" y="2348836"/>
              <a:ext cx="536494" cy="134566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92BAEA1-930A-4F68-8733-760A402A5476}"/>
                </a:ext>
              </a:extLst>
            </p:cNvPr>
            <p:cNvSpPr/>
            <p:nvPr/>
          </p:nvSpPr>
          <p:spPr>
            <a:xfrm rot="2700000">
              <a:off x="3293656" y="1139777"/>
              <a:ext cx="536494" cy="134566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6142885-9207-4210-A9C4-D3C546D7C7F9}"/>
                </a:ext>
              </a:extLst>
            </p:cNvPr>
            <p:cNvSpPr/>
            <p:nvPr/>
          </p:nvSpPr>
          <p:spPr>
            <a:xfrm rot="13500000">
              <a:off x="875540" y="3557893"/>
              <a:ext cx="536494" cy="134566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AC676A3A-38D4-4828-81FE-42EEC0CD8CCB}"/>
                </a:ext>
              </a:extLst>
            </p:cNvPr>
            <p:cNvSpPr/>
            <p:nvPr/>
          </p:nvSpPr>
          <p:spPr>
            <a:xfrm rot="8100000">
              <a:off x="3293656" y="3557894"/>
              <a:ext cx="536494" cy="134566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EFBE76A9-FB93-4819-BC0A-D4B0A7DB660F}"/>
                </a:ext>
              </a:extLst>
            </p:cNvPr>
            <p:cNvSpPr/>
            <p:nvPr/>
          </p:nvSpPr>
          <p:spPr>
            <a:xfrm rot="18900000">
              <a:off x="875540" y="1139778"/>
              <a:ext cx="536494" cy="134566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B1742484-1828-4DE3-A426-2D562B83568A}"/>
                </a:ext>
              </a:extLst>
            </p:cNvPr>
            <p:cNvSpPr/>
            <p:nvPr/>
          </p:nvSpPr>
          <p:spPr>
            <a:xfrm rot="20263270">
              <a:off x="1436363" y="766611"/>
              <a:ext cx="536494" cy="134566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82DDEC9-472B-4881-91F3-7F468F85DD1E}"/>
                </a:ext>
              </a:extLst>
            </p:cNvPr>
            <p:cNvSpPr/>
            <p:nvPr/>
          </p:nvSpPr>
          <p:spPr>
            <a:xfrm rot="9463270">
              <a:off x="2732833" y="3931060"/>
              <a:ext cx="536494" cy="134566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A59F637-6661-40E2-854B-54FF4AF7FB9A}"/>
                </a:ext>
              </a:extLst>
            </p:cNvPr>
            <p:cNvSpPr/>
            <p:nvPr/>
          </p:nvSpPr>
          <p:spPr>
            <a:xfrm rot="4063270">
              <a:off x="3666823" y="1700601"/>
              <a:ext cx="536494" cy="134566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766E3B89-9266-4A1D-8B81-CA5190D5625C}"/>
                </a:ext>
              </a:extLst>
            </p:cNvPr>
            <p:cNvSpPr/>
            <p:nvPr/>
          </p:nvSpPr>
          <p:spPr>
            <a:xfrm rot="14863270">
              <a:off x="502374" y="2997071"/>
              <a:ext cx="536494" cy="134566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E4F14556-2AEC-4759-923D-7A358D1ABE7A}"/>
                </a:ext>
              </a:extLst>
            </p:cNvPr>
            <p:cNvSpPr/>
            <p:nvPr/>
          </p:nvSpPr>
          <p:spPr>
            <a:xfrm rot="1363270">
              <a:off x="2745028" y="771662"/>
              <a:ext cx="536494" cy="134566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28E941B5-3315-41AD-8569-5CC5FF2EA606}"/>
                </a:ext>
              </a:extLst>
            </p:cNvPr>
            <p:cNvSpPr/>
            <p:nvPr/>
          </p:nvSpPr>
          <p:spPr>
            <a:xfrm rot="12163270">
              <a:off x="1424167" y="3926008"/>
              <a:ext cx="536494" cy="134566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776DB8CC-69F2-4262-8348-EBF6C04DEEE2}"/>
                </a:ext>
              </a:extLst>
            </p:cNvPr>
            <p:cNvSpPr/>
            <p:nvPr/>
          </p:nvSpPr>
          <p:spPr>
            <a:xfrm rot="6763270">
              <a:off x="3661771" y="3009267"/>
              <a:ext cx="536494" cy="134566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AE0F7ED-D794-4E20-9521-4B949F35E5D5}"/>
                </a:ext>
              </a:extLst>
            </p:cNvPr>
            <p:cNvSpPr/>
            <p:nvPr/>
          </p:nvSpPr>
          <p:spPr>
            <a:xfrm rot="17563270">
              <a:off x="507425" y="1688406"/>
              <a:ext cx="536494" cy="134566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7E9996B0-154E-4657-943E-E305072941D7}"/>
              </a:ext>
            </a:extLst>
          </p:cNvPr>
          <p:cNvGrpSpPr/>
          <p:nvPr/>
        </p:nvGrpSpPr>
        <p:grpSpPr>
          <a:xfrm>
            <a:off x="6662518" y="949093"/>
            <a:ext cx="2541868" cy="2541866"/>
            <a:chOff x="3386443" y="263881"/>
            <a:chExt cx="2696909" cy="2696909"/>
          </a:xfrm>
        </p:grpSpPr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2577D657-8AEF-480E-8B45-0A585AAAD280}"/>
                </a:ext>
              </a:extLst>
            </p:cNvPr>
            <p:cNvSpPr/>
            <p:nvPr/>
          </p:nvSpPr>
          <p:spPr>
            <a:xfrm rot="5400000">
              <a:off x="5880839" y="1542891"/>
              <a:ext cx="266134" cy="138892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790D1269-421A-46A5-95F1-BF4042375B7F}"/>
                </a:ext>
              </a:extLst>
            </p:cNvPr>
            <p:cNvSpPr/>
            <p:nvPr/>
          </p:nvSpPr>
          <p:spPr>
            <a:xfrm rot="16200000">
              <a:off x="3322824" y="1542889"/>
              <a:ext cx="266132" cy="138894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9CFDC675-11CF-48DA-A879-E672B1A59FDD}"/>
                </a:ext>
              </a:extLst>
            </p:cNvPr>
            <p:cNvSpPr/>
            <p:nvPr/>
          </p:nvSpPr>
          <p:spPr>
            <a:xfrm>
              <a:off x="4601831" y="263881"/>
              <a:ext cx="266134" cy="138894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14D5BD9B-4E88-499F-B7FD-77C436F34192}"/>
                </a:ext>
              </a:extLst>
            </p:cNvPr>
            <p:cNvSpPr/>
            <p:nvPr/>
          </p:nvSpPr>
          <p:spPr>
            <a:xfrm rot="10800000">
              <a:off x="4601831" y="2821898"/>
              <a:ext cx="266132" cy="138892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69C84FCD-1A3E-429E-B2F4-35E25996F03A}"/>
                </a:ext>
              </a:extLst>
            </p:cNvPr>
            <p:cNvSpPr/>
            <p:nvPr/>
          </p:nvSpPr>
          <p:spPr>
            <a:xfrm rot="2700000">
              <a:off x="5508217" y="638493"/>
              <a:ext cx="266138" cy="138896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069AF04D-3CA1-4563-B451-7731C9B138A6}"/>
                </a:ext>
              </a:extLst>
            </p:cNvPr>
            <p:cNvSpPr/>
            <p:nvPr/>
          </p:nvSpPr>
          <p:spPr>
            <a:xfrm rot="13500000">
              <a:off x="3699426" y="2447284"/>
              <a:ext cx="266136" cy="138894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F38F1CA5-B024-48D7-AE58-0958104E2101}"/>
                </a:ext>
              </a:extLst>
            </p:cNvPr>
            <p:cNvSpPr/>
            <p:nvPr/>
          </p:nvSpPr>
          <p:spPr>
            <a:xfrm rot="8100000">
              <a:off x="5508218" y="2447286"/>
              <a:ext cx="266134" cy="138892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BE982758-9039-46B5-AFCC-39A4CBAC1584}"/>
                </a:ext>
              </a:extLst>
            </p:cNvPr>
            <p:cNvSpPr/>
            <p:nvPr/>
          </p:nvSpPr>
          <p:spPr>
            <a:xfrm rot="18900000">
              <a:off x="3699428" y="638494"/>
              <a:ext cx="266132" cy="138894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F1FAE753-2EC4-4DB8-863E-B4C39408CDB5}"/>
                </a:ext>
              </a:extLst>
            </p:cNvPr>
            <p:cNvSpPr/>
            <p:nvPr/>
          </p:nvSpPr>
          <p:spPr>
            <a:xfrm rot="3600000">
              <a:off x="5711743" y="904382"/>
              <a:ext cx="266134" cy="138894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1B362548-E21F-4DBD-AB46-EC21AED1941F}"/>
                </a:ext>
              </a:extLst>
            </p:cNvPr>
            <p:cNvSpPr/>
            <p:nvPr/>
          </p:nvSpPr>
          <p:spPr>
            <a:xfrm rot="14400000">
              <a:off x="3496437" y="2183391"/>
              <a:ext cx="266132" cy="138892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73C3B4E8-FF15-4581-A7A3-B8C2A30DC8B8}"/>
                </a:ext>
              </a:extLst>
            </p:cNvPr>
            <p:cNvSpPr/>
            <p:nvPr/>
          </p:nvSpPr>
          <p:spPr>
            <a:xfrm rot="19800000">
              <a:off x="3964586" y="436233"/>
              <a:ext cx="266134" cy="138894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CE75BB1E-589B-4DC2-BE92-74DA4D31A60C}"/>
                </a:ext>
              </a:extLst>
            </p:cNvPr>
            <p:cNvSpPr/>
            <p:nvPr/>
          </p:nvSpPr>
          <p:spPr>
            <a:xfrm rot="9000000">
              <a:off x="5243593" y="2651540"/>
              <a:ext cx="266134" cy="138892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DC38E6CD-7E56-434A-9B0C-DED4CAE2EC87}"/>
                </a:ext>
              </a:extLst>
            </p:cNvPr>
            <p:cNvSpPr/>
            <p:nvPr/>
          </p:nvSpPr>
          <p:spPr>
            <a:xfrm rot="900000">
              <a:off x="4938574" y="306466"/>
              <a:ext cx="266134" cy="138894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6098C807-E2AF-4A1F-BE01-DF8E3870E476}"/>
                </a:ext>
              </a:extLst>
            </p:cNvPr>
            <p:cNvSpPr/>
            <p:nvPr/>
          </p:nvSpPr>
          <p:spPr>
            <a:xfrm rot="11700000">
              <a:off x="4276510" y="2777321"/>
              <a:ext cx="266132" cy="138892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A5BD2A58-9E7E-4AED-A586-9E4B9D1687B8}"/>
                </a:ext>
              </a:extLst>
            </p:cNvPr>
            <p:cNvSpPr/>
            <p:nvPr/>
          </p:nvSpPr>
          <p:spPr>
            <a:xfrm rot="6300000">
              <a:off x="5842968" y="1872926"/>
              <a:ext cx="266134" cy="138892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FA3B4F45-9B1C-4BC7-B37F-AF8419D12627}"/>
                </a:ext>
              </a:extLst>
            </p:cNvPr>
            <p:cNvSpPr/>
            <p:nvPr/>
          </p:nvSpPr>
          <p:spPr>
            <a:xfrm rot="17100000">
              <a:off x="3372116" y="1210861"/>
              <a:ext cx="266132" cy="138894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71F9CEE-C0C3-42FF-8CAA-0C999544FDFA}"/>
                </a:ext>
              </a:extLst>
            </p:cNvPr>
            <p:cNvSpPr/>
            <p:nvPr/>
          </p:nvSpPr>
          <p:spPr>
            <a:xfrm rot="4500000">
              <a:off x="5839396" y="1212375"/>
              <a:ext cx="266134" cy="138892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29362D05-BBF6-4B16-8B0C-9FC252412817}"/>
                </a:ext>
              </a:extLst>
            </p:cNvPr>
            <p:cNvSpPr/>
            <p:nvPr/>
          </p:nvSpPr>
          <p:spPr>
            <a:xfrm rot="15300000">
              <a:off x="3368544" y="1874436"/>
              <a:ext cx="266132" cy="138894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2DF62342-8524-4B87-96C7-F4CAA167C7FE}"/>
                </a:ext>
              </a:extLst>
            </p:cNvPr>
            <p:cNvSpPr/>
            <p:nvPr/>
          </p:nvSpPr>
          <p:spPr>
            <a:xfrm rot="20700000">
              <a:off x="4272938" y="307978"/>
              <a:ext cx="266134" cy="138894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064F4953-334C-49BB-957E-F5B6F6D5BF09}"/>
                </a:ext>
              </a:extLst>
            </p:cNvPr>
            <p:cNvSpPr/>
            <p:nvPr/>
          </p:nvSpPr>
          <p:spPr>
            <a:xfrm rot="9900000">
              <a:off x="4935002" y="2778833"/>
              <a:ext cx="266132" cy="138892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94E0AC6D-161F-45B1-A277-8637BCD79665}"/>
                </a:ext>
              </a:extLst>
            </p:cNvPr>
            <p:cNvSpPr/>
            <p:nvPr/>
          </p:nvSpPr>
          <p:spPr>
            <a:xfrm rot="1800000">
              <a:off x="5247324" y="434720"/>
              <a:ext cx="266134" cy="138894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DF04C91F-DF39-4F50-9625-D3EB88F9821C}"/>
                </a:ext>
              </a:extLst>
            </p:cNvPr>
            <p:cNvSpPr/>
            <p:nvPr/>
          </p:nvSpPr>
          <p:spPr>
            <a:xfrm rot="12600000">
              <a:off x="3968316" y="2650027"/>
              <a:ext cx="266132" cy="138892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E3A769DA-C588-4F21-9E8E-E9FEA6B219F3}"/>
                </a:ext>
              </a:extLst>
            </p:cNvPr>
            <p:cNvSpPr/>
            <p:nvPr/>
          </p:nvSpPr>
          <p:spPr>
            <a:xfrm rot="7200000">
              <a:off x="5715473" y="2181879"/>
              <a:ext cx="266134" cy="138892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411F8A51-62BF-40BB-AD43-AA1B7C47527E}"/>
                </a:ext>
              </a:extLst>
            </p:cNvPr>
            <p:cNvSpPr/>
            <p:nvPr/>
          </p:nvSpPr>
          <p:spPr>
            <a:xfrm rot="18000000">
              <a:off x="3500167" y="902868"/>
              <a:ext cx="266132" cy="138894"/>
            </a:xfrm>
            <a:custGeom>
              <a:avLst/>
              <a:gdLst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  <a:gd name="connsiteX16" fmla="*/ 1066800 w 1428750"/>
                <a:gd name="connsiteY16" fmla="*/ 185738 h 728663"/>
                <a:gd name="connsiteX0" fmla="*/ 361950 w 1428750"/>
                <a:gd name="connsiteY0" fmla="*/ 547688 h 728663"/>
                <a:gd name="connsiteX1" fmla="*/ 180975 w 1428750"/>
                <a:gd name="connsiteY1" fmla="*/ 547688 h 728663"/>
                <a:gd name="connsiteX2" fmla="*/ 180975 w 1428750"/>
                <a:gd name="connsiteY2" fmla="*/ 180975 h 728663"/>
                <a:gd name="connsiteX3" fmla="*/ 538162 w 1428750"/>
                <a:gd name="connsiteY3" fmla="*/ 180975 h 728663"/>
                <a:gd name="connsiteX4" fmla="*/ 538162 w 1428750"/>
                <a:gd name="connsiteY4" fmla="*/ 723900 h 728663"/>
                <a:gd name="connsiteX5" fmla="*/ 0 w 1428750"/>
                <a:gd name="connsiteY5" fmla="*/ 723900 h 728663"/>
                <a:gd name="connsiteX6" fmla="*/ 0 w 1428750"/>
                <a:gd name="connsiteY6" fmla="*/ 4763 h 728663"/>
                <a:gd name="connsiteX7" fmla="*/ 723900 w 1428750"/>
                <a:gd name="connsiteY7" fmla="*/ 4763 h 728663"/>
                <a:gd name="connsiteX8" fmla="*/ 723900 w 1428750"/>
                <a:gd name="connsiteY8" fmla="*/ 728663 h 728663"/>
                <a:gd name="connsiteX9" fmla="*/ 1428750 w 1428750"/>
                <a:gd name="connsiteY9" fmla="*/ 728663 h 728663"/>
                <a:gd name="connsiteX10" fmla="*/ 1428750 w 1428750"/>
                <a:gd name="connsiteY10" fmla="*/ 0 h 728663"/>
                <a:gd name="connsiteX11" fmla="*/ 895350 w 1428750"/>
                <a:gd name="connsiteY11" fmla="*/ 0 h 728663"/>
                <a:gd name="connsiteX12" fmla="*/ 895350 w 1428750"/>
                <a:gd name="connsiteY12" fmla="*/ 557213 h 728663"/>
                <a:gd name="connsiteX13" fmla="*/ 1262062 w 1428750"/>
                <a:gd name="connsiteY13" fmla="*/ 557213 h 728663"/>
                <a:gd name="connsiteX14" fmla="*/ 1262062 w 1428750"/>
                <a:gd name="connsiteY14" fmla="*/ 180975 h 728663"/>
                <a:gd name="connsiteX15" fmla="*/ 1066800 w 1428750"/>
                <a:gd name="connsiteY15" fmla="*/ 180975 h 7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28750" h="728663">
                  <a:moveTo>
                    <a:pt x="361950" y="547688"/>
                  </a:moveTo>
                  <a:lnTo>
                    <a:pt x="180975" y="547688"/>
                  </a:lnTo>
                  <a:lnTo>
                    <a:pt x="180975" y="180975"/>
                  </a:lnTo>
                  <a:lnTo>
                    <a:pt x="538162" y="180975"/>
                  </a:lnTo>
                  <a:lnTo>
                    <a:pt x="538162" y="723900"/>
                  </a:lnTo>
                  <a:lnTo>
                    <a:pt x="0" y="723900"/>
                  </a:lnTo>
                  <a:lnTo>
                    <a:pt x="0" y="4763"/>
                  </a:lnTo>
                  <a:lnTo>
                    <a:pt x="723900" y="4763"/>
                  </a:lnTo>
                  <a:lnTo>
                    <a:pt x="723900" y="728663"/>
                  </a:lnTo>
                  <a:lnTo>
                    <a:pt x="1428750" y="728663"/>
                  </a:lnTo>
                  <a:lnTo>
                    <a:pt x="1428750" y="0"/>
                  </a:lnTo>
                  <a:lnTo>
                    <a:pt x="895350" y="0"/>
                  </a:lnTo>
                  <a:lnTo>
                    <a:pt x="895350" y="557213"/>
                  </a:lnTo>
                  <a:lnTo>
                    <a:pt x="1262062" y="557213"/>
                  </a:lnTo>
                  <a:lnTo>
                    <a:pt x="1262062" y="180975"/>
                  </a:lnTo>
                  <a:lnTo>
                    <a:pt x="1066800" y="18097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F63BF4AE-8299-47F7-9B52-553ED7DC85B2}"/>
              </a:ext>
            </a:extLst>
          </p:cNvPr>
          <p:cNvGrpSpPr/>
          <p:nvPr/>
        </p:nvGrpSpPr>
        <p:grpSpPr>
          <a:xfrm>
            <a:off x="3698780" y="3825464"/>
            <a:ext cx="2524688" cy="2524686"/>
            <a:chOff x="6419820" y="458967"/>
            <a:chExt cx="2936054" cy="2936054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103FD6EE-D474-4116-8104-DBE6CFBD0BE0}"/>
                </a:ext>
              </a:extLst>
            </p:cNvPr>
            <p:cNvGrpSpPr/>
            <p:nvPr/>
          </p:nvGrpSpPr>
          <p:grpSpPr>
            <a:xfrm>
              <a:off x="6419820" y="458967"/>
              <a:ext cx="2936054" cy="2936054"/>
              <a:chOff x="1756380" y="458967"/>
              <a:chExt cx="2936054" cy="2936054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598E0385-FA7E-47B2-B8BD-87879938C739}"/>
                  </a:ext>
                </a:extLst>
              </p:cNvPr>
              <p:cNvGrpSpPr/>
              <p:nvPr/>
            </p:nvGrpSpPr>
            <p:grpSpPr>
              <a:xfrm>
                <a:off x="2882977" y="458967"/>
                <a:ext cx="682862" cy="2936054"/>
                <a:chOff x="2882977" y="458967"/>
                <a:chExt cx="682862" cy="2936054"/>
              </a:xfrm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94F6D3BC-06DD-4995-BD6B-CC43BCFD813A}"/>
                    </a:ext>
                  </a:extLst>
                </p:cNvPr>
                <p:cNvSpPr/>
                <p:nvPr/>
              </p:nvSpPr>
              <p:spPr>
                <a:xfrm>
                  <a:off x="2882977" y="458967"/>
                  <a:ext cx="682862" cy="230953"/>
                </a:xfrm>
                <a:custGeom>
                  <a:avLst/>
                  <a:gdLst>
                    <a:gd name="connsiteX0" fmla="*/ 365125 w 2168525"/>
                    <a:gd name="connsiteY0" fmla="*/ 365125 h 733425"/>
                    <a:gd name="connsiteX1" fmla="*/ 727075 w 2168525"/>
                    <a:gd name="connsiteY1" fmla="*/ 365125 h 733425"/>
                    <a:gd name="connsiteX2" fmla="*/ 727075 w 2168525"/>
                    <a:gd name="connsiteY2" fmla="*/ 549275 h 733425"/>
                    <a:gd name="connsiteX3" fmla="*/ 190500 w 2168525"/>
                    <a:gd name="connsiteY3" fmla="*/ 549275 h 733425"/>
                    <a:gd name="connsiteX4" fmla="*/ 190500 w 2168525"/>
                    <a:gd name="connsiteY4" fmla="*/ 184150 h 733425"/>
                    <a:gd name="connsiteX5" fmla="*/ 904875 w 2168525"/>
                    <a:gd name="connsiteY5" fmla="*/ 184150 h 733425"/>
                    <a:gd name="connsiteX6" fmla="*/ 904875 w 2168525"/>
                    <a:gd name="connsiteY6" fmla="*/ 727075 h 733425"/>
                    <a:gd name="connsiteX7" fmla="*/ 0 w 2168525"/>
                    <a:gd name="connsiteY7" fmla="*/ 727075 h 733425"/>
                    <a:gd name="connsiteX8" fmla="*/ 0 w 2168525"/>
                    <a:gd name="connsiteY8" fmla="*/ 3175 h 733425"/>
                    <a:gd name="connsiteX9" fmla="*/ 1089025 w 2168525"/>
                    <a:gd name="connsiteY9" fmla="*/ 3175 h 733425"/>
                    <a:gd name="connsiteX10" fmla="*/ 1089025 w 2168525"/>
                    <a:gd name="connsiteY10" fmla="*/ 733425 h 733425"/>
                    <a:gd name="connsiteX11" fmla="*/ 2168525 w 2168525"/>
                    <a:gd name="connsiteY11" fmla="*/ 733425 h 733425"/>
                    <a:gd name="connsiteX12" fmla="*/ 2168525 w 2168525"/>
                    <a:gd name="connsiteY12" fmla="*/ 0 h 733425"/>
                    <a:gd name="connsiteX13" fmla="*/ 1266825 w 2168525"/>
                    <a:gd name="connsiteY13" fmla="*/ 0 h 733425"/>
                    <a:gd name="connsiteX14" fmla="*/ 1266825 w 2168525"/>
                    <a:gd name="connsiteY14" fmla="*/ 549275 h 733425"/>
                    <a:gd name="connsiteX15" fmla="*/ 1987550 w 2168525"/>
                    <a:gd name="connsiteY15" fmla="*/ 549275 h 733425"/>
                    <a:gd name="connsiteX16" fmla="*/ 1987550 w 2168525"/>
                    <a:gd name="connsiteY16" fmla="*/ 187325 h 733425"/>
                    <a:gd name="connsiteX17" fmla="*/ 1444625 w 2168525"/>
                    <a:gd name="connsiteY17" fmla="*/ 187325 h 733425"/>
                    <a:gd name="connsiteX18" fmla="*/ 1444625 w 2168525"/>
                    <a:gd name="connsiteY18" fmla="*/ 365125 h 733425"/>
                    <a:gd name="connsiteX19" fmla="*/ 1809750 w 2168525"/>
                    <a:gd name="connsiteY19" fmla="*/ 3651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168525" h="733425">
                      <a:moveTo>
                        <a:pt x="365125" y="365125"/>
                      </a:moveTo>
                      <a:lnTo>
                        <a:pt x="727075" y="365125"/>
                      </a:lnTo>
                      <a:lnTo>
                        <a:pt x="727075" y="549275"/>
                      </a:lnTo>
                      <a:lnTo>
                        <a:pt x="190500" y="549275"/>
                      </a:lnTo>
                      <a:lnTo>
                        <a:pt x="190500" y="184150"/>
                      </a:lnTo>
                      <a:lnTo>
                        <a:pt x="904875" y="184150"/>
                      </a:lnTo>
                      <a:lnTo>
                        <a:pt x="904875" y="727075"/>
                      </a:lnTo>
                      <a:lnTo>
                        <a:pt x="0" y="727075"/>
                      </a:lnTo>
                      <a:lnTo>
                        <a:pt x="0" y="3175"/>
                      </a:lnTo>
                      <a:lnTo>
                        <a:pt x="1089025" y="3175"/>
                      </a:lnTo>
                      <a:lnTo>
                        <a:pt x="1089025" y="733425"/>
                      </a:lnTo>
                      <a:lnTo>
                        <a:pt x="2168525" y="733425"/>
                      </a:lnTo>
                      <a:lnTo>
                        <a:pt x="2168525" y="0"/>
                      </a:lnTo>
                      <a:lnTo>
                        <a:pt x="1266825" y="0"/>
                      </a:lnTo>
                      <a:lnTo>
                        <a:pt x="1266825" y="549275"/>
                      </a:lnTo>
                      <a:lnTo>
                        <a:pt x="1987550" y="549275"/>
                      </a:lnTo>
                      <a:lnTo>
                        <a:pt x="1987550" y="187325"/>
                      </a:lnTo>
                      <a:lnTo>
                        <a:pt x="1444625" y="187325"/>
                      </a:lnTo>
                      <a:lnTo>
                        <a:pt x="1444625" y="365125"/>
                      </a:lnTo>
                      <a:lnTo>
                        <a:pt x="1809750" y="365125"/>
                      </a:ln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C6CFDFD3-1F97-4273-AA48-DFBD11DD12FE}"/>
                    </a:ext>
                  </a:extLst>
                </p:cNvPr>
                <p:cNvSpPr/>
                <p:nvPr/>
              </p:nvSpPr>
              <p:spPr>
                <a:xfrm rot="10800000">
                  <a:off x="2882977" y="3164068"/>
                  <a:ext cx="682862" cy="230953"/>
                </a:xfrm>
                <a:custGeom>
                  <a:avLst/>
                  <a:gdLst>
                    <a:gd name="connsiteX0" fmla="*/ 365125 w 2168525"/>
                    <a:gd name="connsiteY0" fmla="*/ 365125 h 733425"/>
                    <a:gd name="connsiteX1" fmla="*/ 727075 w 2168525"/>
                    <a:gd name="connsiteY1" fmla="*/ 365125 h 733425"/>
                    <a:gd name="connsiteX2" fmla="*/ 727075 w 2168525"/>
                    <a:gd name="connsiteY2" fmla="*/ 549275 h 733425"/>
                    <a:gd name="connsiteX3" fmla="*/ 190500 w 2168525"/>
                    <a:gd name="connsiteY3" fmla="*/ 549275 h 733425"/>
                    <a:gd name="connsiteX4" fmla="*/ 190500 w 2168525"/>
                    <a:gd name="connsiteY4" fmla="*/ 184150 h 733425"/>
                    <a:gd name="connsiteX5" fmla="*/ 904875 w 2168525"/>
                    <a:gd name="connsiteY5" fmla="*/ 184150 h 733425"/>
                    <a:gd name="connsiteX6" fmla="*/ 904875 w 2168525"/>
                    <a:gd name="connsiteY6" fmla="*/ 727075 h 733425"/>
                    <a:gd name="connsiteX7" fmla="*/ 0 w 2168525"/>
                    <a:gd name="connsiteY7" fmla="*/ 727075 h 733425"/>
                    <a:gd name="connsiteX8" fmla="*/ 0 w 2168525"/>
                    <a:gd name="connsiteY8" fmla="*/ 3175 h 733425"/>
                    <a:gd name="connsiteX9" fmla="*/ 1089025 w 2168525"/>
                    <a:gd name="connsiteY9" fmla="*/ 3175 h 733425"/>
                    <a:gd name="connsiteX10" fmla="*/ 1089025 w 2168525"/>
                    <a:gd name="connsiteY10" fmla="*/ 733425 h 733425"/>
                    <a:gd name="connsiteX11" fmla="*/ 2168525 w 2168525"/>
                    <a:gd name="connsiteY11" fmla="*/ 733425 h 733425"/>
                    <a:gd name="connsiteX12" fmla="*/ 2168525 w 2168525"/>
                    <a:gd name="connsiteY12" fmla="*/ 0 h 733425"/>
                    <a:gd name="connsiteX13" fmla="*/ 1266825 w 2168525"/>
                    <a:gd name="connsiteY13" fmla="*/ 0 h 733425"/>
                    <a:gd name="connsiteX14" fmla="*/ 1266825 w 2168525"/>
                    <a:gd name="connsiteY14" fmla="*/ 549275 h 733425"/>
                    <a:gd name="connsiteX15" fmla="*/ 1987550 w 2168525"/>
                    <a:gd name="connsiteY15" fmla="*/ 549275 h 733425"/>
                    <a:gd name="connsiteX16" fmla="*/ 1987550 w 2168525"/>
                    <a:gd name="connsiteY16" fmla="*/ 187325 h 733425"/>
                    <a:gd name="connsiteX17" fmla="*/ 1444625 w 2168525"/>
                    <a:gd name="connsiteY17" fmla="*/ 187325 h 733425"/>
                    <a:gd name="connsiteX18" fmla="*/ 1444625 w 2168525"/>
                    <a:gd name="connsiteY18" fmla="*/ 365125 h 733425"/>
                    <a:gd name="connsiteX19" fmla="*/ 1809750 w 2168525"/>
                    <a:gd name="connsiteY19" fmla="*/ 3651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168525" h="733425">
                      <a:moveTo>
                        <a:pt x="365125" y="365125"/>
                      </a:moveTo>
                      <a:lnTo>
                        <a:pt x="727075" y="365125"/>
                      </a:lnTo>
                      <a:lnTo>
                        <a:pt x="727075" y="549275"/>
                      </a:lnTo>
                      <a:lnTo>
                        <a:pt x="190500" y="549275"/>
                      </a:lnTo>
                      <a:lnTo>
                        <a:pt x="190500" y="184150"/>
                      </a:lnTo>
                      <a:lnTo>
                        <a:pt x="904875" y="184150"/>
                      </a:lnTo>
                      <a:lnTo>
                        <a:pt x="904875" y="727075"/>
                      </a:lnTo>
                      <a:lnTo>
                        <a:pt x="0" y="727075"/>
                      </a:lnTo>
                      <a:lnTo>
                        <a:pt x="0" y="3175"/>
                      </a:lnTo>
                      <a:lnTo>
                        <a:pt x="1089025" y="3175"/>
                      </a:lnTo>
                      <a:lnTo>
                        <a:pt x="1089025" y="733425"/>
                      </a:lnTo>
                      <a:lnTo>
                        <a:pt x="2168525" y="733425"/>
                      </a:lnTo>
                      <a:lnTo>
                        <a:pt x="2168525" y="0"/>
                      </a:lnTo>
                      <a:lnTo>
                        <a:pt x="1266825" y="0"/>
                      </a:lnTo>
                      <a:lnTo>
                        <a:pt x="1266825" y="549275"/>
                      </a:lnTo>
                      <a:lnTo>
                        <a:pt x="1987550" y="549275"/>
                      </a:lnTo>
                      <a:lnTo>
                        <a:pt x="1987550" y="187325"/>
                      </a:lnTo>
                      <a:lnTo>
                        <a:pt x="1444625" y="187325"/>
                      </a:lnTo>
                      <a:lnTo>
                        <a:pt x="1444625" y="365125"/>
                      </a:lnTo>
                      <a:lnTo>
                        <a:pt x="1809750" y="365125"/>
                      </a:ln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F9F4B7F3-B342-4622-BA1F-D2B13FEEE252}"/>
                  </a:ext>
                </a:extLst>
              </p:cNvPr>
              <p:cNvGrpSpPr/>
              <p:nvPr/>
            </p:nvGrpSpPr>
            <p:grpSpPr>
              <a:xfrm rot="5400000">
                <a:off x="2882976" y="458967"/>
                <a:ext cx="682862" cy="2936054"/>
                <a:chOff x="2882977" y="458967"/>
                <a:chExt cx="682862" cy="2936054"/>
              </a:xfrm>
            </p:grpSpPr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65F3FC9E-7BB2-4BE1-A112-00DD6D9989BE}"/>
                    </a:ext>
                  </a:extLst>
                </p:cNvPr>
                <p:cNvSpPr/>
                <p:nvPr/>
              </p:nvSpPr>
              <p:spPr>
                <a:xfrm>
                  <a:off x="2882977" y="458967"/>
                  <a:ext cx="682862" cy="230953"/>
                </a:xfrm>
                <a:custGeom>
                  <a:avLst/>
                  <a:gdLst>
                    <a:gd name="connsiteX0" fmla="*/ 365125 w 2168525"/>
                    <a:gd name="connsiteY0" fmla="*/ 365125 h 733425"/>
                    <a:gd name="connsiteX1" fmla="*/ 727075 w 2168525"/>
                    <a:gd name="connsiteY1" fmla="*/ 365125 h 733425"/>
                    <a:gd name="connsiteX2" fmla="*/ 727075 w 2168525"/>
                    <a:gd name="connsiteY2" fmla="*/ 549275 h 733425"/>
                    <a:gd name="connsiteX3" fmla="*/ 190500 w 2168525"/>
                    <a:gd name="connsiteY3" fmla="*/ 549275 h 733425"/>
                    <a:gd name="connsiteX4" fmla="*/ 190500 w 2168525"/>
                    <a:gd name="connsiteY4" fmla="*/ 184150 h 733425"/>
                    <a:gd name="connsiteX5" fmla="*/ 904875 w 2168525"/>
                    <a:gd name="connsiteY5" fmla="*/ 184150 h 733425"/>
                    <a:gd name="connsiteX6" fmla="*/ 904875 w 2168525"/>
                    <a:gd name="connsiteY6" fmla="*/ 727075 h 733425"/>
                    <a:gd name="connsiteX7" fmla="*/ 0 w 2168525"/>
                    <a:gd name="connsiteY7" fmla="*/ 727075 h 733425"/>
                    <a:gd name="connsiteX8" fmla="*/ 0 w 2168525"/>
                    <a:gd name="connsiteY8" fmla="*/ 3175 h 733425"/>
                    <a:gd name="connsiteX9" fmla="*/ 1089025 w 2168525"/>
                    <a:gd name="connsiteY9" fmla="*/ 3175 h 733425"/>
                    <a:gd name="connsiteX10" fmla="*/ 1089025 w 2168525"/>
                    <a:gd name="connsiteY10" fmla="*/ 733425 h 733425"/>
                    <a:gd name="connsiteX11" fmla="*/ 2168525 w 2168525"/>
                    <a:gd name="connsiteY11" fmla="*/ 733425 h 733425"/>
                    <a:gd name="connsiteX12" fmla="*/ 2168525 w 2168525"/>
                    <a:gd name="connsiteY12" fmla="*/ 0 h 733425"/>
                    <a:gd name="connsiteX13" fmla="*/ 1266825 w 2168525"/>
                    <a:gd name="connsiteY13" fmla="*/ 0 h 733425"/>
                    <a:gd name="connsiteX14" fmla="*/ 1266825 w 2168525"/>
                    <a:gd name="connsiteY14" fmla="*/ 549275 h 733425"/>
                    <a:gd name="connsiteX15" fmla="*/ 1987550 w 2168525"/>
                    <a:gd name="connsiteY15" fmla="*/ 549275 h 733425"/>
                    <a:gd name="connsiteX16" fmla="*/ 1987550 w 2168525"/>
                    <a:gd name="connsiteY16" fmla="*/ 187325 h 733425"/>
                    <a:gd name="connsiteX17" fmla="*/ 1444625 w 2168525"/>
                    <a:gd name="connsiteY17" fmla="*/ 187325 h 733425"/>
                    <a:gd name="connsiteX18" fmla="*/ 1444625 w 2168525"/>
                    <a:gd name="connsiteY18" fmla="*/ 365125 h 733425"/>
                    <a:gd name="connsiteX19" fmla="*/ 1809750 w 2168525"/>
                    <a:gd name="connsiteY19" fmla="*/ 3651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168525" h="733425">
                      <a:moveTo>
                        <a:pt x="365125" y="365125"/>
                      </a:moveTo>
                      <a:lnTo>
                        <a:pt x="727075" y="365125"/>
                      </a:lnTo>
                      <a:lnTo>
                        <a:pt x="727075" y="549275"/>
                      </a:lnTo>
                      <a:lnTo>
                        <a:pt x="190500" y="549275"/>
                      </a:lnTo>
                      <a:lnTo>
                        <a:pt x="190500" y="184150"/>
                      </a:lnTo>
                      <a:lnTo>
                        <a:pt x="904875" y="184150"/>
                      </a:lnTo>
                      <a:lnTo>
                        <a:pt x="904875" y="727075"/>
                      </a:lnTo>
                      <a:lnTo>
                        <a:pt x="0" y="727075"/>
                      </a:lnTo>
                      <a:lnTo>
                        <a:pt x="0" y="3175"/>
                      </a:lnTo>
                      <a:lnTo>
                        <a:pt x="1089025" y="3175"/>
                      </a:lnTo>
                      <a:lnTo>
                        <a:pt x="1089025" y="733425"/>
                      </a:lnTo>
                      <a:lnTo>
                        <a:pt x="2168525" y="733425"/>
                      </a:lnTo>
                      <a:lnTo>
                        <a:pt x="2168525" y="0"/>
                      </a:lnTo>
                      <a:lnTo>
                        <a:pt x="1266825" y="0"/>
                      </a:lnTo>
                      <a:lnTo>
                        <a:pt x="1266825" y="549275"/>
                      </a:lnTo>
                      <a:lnTo>
                        <a:pt x="1987550" y="549275"/>
                      </a:lnTo>
                      <a:lnTo>
                        <a:pt x="1987550" y="187325"/>
                      </a:lnTo>
                      <a:lnTo>
                        <a:pt x="1444625" y="187325"/>
                      </a:lnTo>
                      <a:lnTo>
                        <a:pt x="1444625" y="365125"/>
                      </a:lnTo>
                      <a:lnTo>
                        <a:pt x="1809750" y="365125"/>
                      </a:ln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97426ACC-A1D7-45D4-B65A-466EC0D8E48E}"/>
                    </a:ext>
                  </a:extLst>
                </p:cNvPr>
                <p:cNvSpPr/>
                <p:nvPr/>
              </p:nvSpPr>
              <p:spPr>
                <a:xfrm rot="10800000">
                  <a:off x="2882977" y="3164068"/>
                  <a:ext cx="682862" cy="230953"/>
                </a:xfrm>
                <a:custGeom>
                  <a:avLst/>
                  <a:gdLst>
                    <a:gd name="connsiteX0" fmla="*/ 365125 w 2168525"/>
                    <a:gd name="connsiteY0" fmla="*/ 365125 h 733425"/>
                    <a:gd name="connsiteX1" fmla="*/ 727075 w 2168525"/>
                    <a:gd name="connsiteY1" fmla="*/ 365125 h 733425"/>
                    <a:gd name="connsiteX2" fmla="*/ 727075 w 2168525"/>
                    <a:gd name="connsiteY2" fmla="*/ 549275 h 733425"/>
                    <a:gd name="connsiteX3" fmla="*/ 190500 w 2168525"/>
                    <a:gd name="connsiteY3" fmla="*/ 549275 h 733425"/>
                    <a:gd name="connsiteX4" fmla="*/ 190500 w 2168525"/>
                    <a:gd name="connsiteY4" fmla="*/ 184150 h 733425"/>
                    <a:gd name="connsiteX5" fmla="*/ 904875 w 2168525"/>
                    <a:gd name="connsiteY5" fmla="*/ 184150 h 733425"/>
                    <a:gd name="connsiteX6" fmla="*/ 904875 w 2168525"/>
                    <a:gd name="connsiteY6" fmla="*/ 727075 h 733425"/>
                    <a:gd name="connsiteX7" fmla="*/ 0 w 2168525"/>
                    <a:gd name="connsiteY7" fmla="*/ 727075 h 733425"/>
                    <a:gd name="connsiteX8" fmla="*/ 0 w 2168525"/>
                    <a:gd name="connsiteY8" fmla="*/ 3175 h 733425"/>
                    <a:gd name="connsiteX9" fmla="*/ 1089025 w 2168525"/>
                    <a:gd name="connsiteY9" fmla="*/ 3175 h 733425"/>
                    <a:gd name="connsiteX10" fmla="*/ 1089025 w 2168525"/>
                    <a:gd name="connsiteY10" fmla="*/ 733425 h 733425"/>
                    <a:gd name="connsiteX11" fmla="*/ 2168525 w 2168525"/>
                    <a:gd name="connsiteY11" fmla="*/ 733425 h 733425"/>
                    <a:gd name="connsiteX12" fmla="*/ 2168525 w 2168525"/>
                    <a:gd name="connsiteY12" fmla="*/ 0 h 733425"/>
                    <a:gd name="connsiteX13" fmla="*/ 1266825 w 2168525"/>
                    <a:gd name="connsiteY13" fmla="*/ 0 h 733425"/>
                    <a:gd name="connsiteX14" fmla="*/ 1266825 w 2168525"/>
                    <a:gd name="connsiteY14" fmla="*/ 549275 h 733425"/>
                    <a:gd name="connsiteX15" fmla="*/ 1987550 w 2168525"/>
                    <a:gd name="connsiteY15" fmla="*/ 549275 h 733425"/>
                    <a:gd name="connsiteX16" fmla="*/ 1987550 w 2168525"/>
                    <a:gd name="connsiteY16" fmla="*/ 187325 h 733425"/>
                    <a:gd name="connsiteX17" fmla="*/ 1444625 w 2168525"/>
                    <a:gd name="connsiteY17" fmla="*/ 187325 h 733425"/>
                    <a:gd name="connsiteX18" fmla="*/ 1444625 w 2168525"/>
                    <a:gd name="connsiteY18" fmla="*/ 365125 h 733425"/>
                    <a:gd name="connsiteX19" fmla="*/ 1809750 w 2168525"/>
                    <a:gd name="connsiteY19" fmla="*/ 3651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168525" h="733425">
                      <a:moveTo>
                        <a:pt x="365125" y="365125"/>
                      </a:moveTo>
                      <a:lnTo>
                        <a:pt x="727075" y="365125"/>
                      </a:lnTo>
                      <a:lnTo>
                        <a:pt x="727075" y="549275"/>
                      </a:lnTo>
                      <a:lnTo>
                        <a:pt x="190500" y="549275"/>
                      </a:lnTo>
                      <a:lnTo>
                        <a:pt x="190500" y="184150"/>
                      </a:lnTo>
                      <a:lnTo>
                        <a:pt x="904875" y="184150"/>
                      </a:lnTo>
                      <a:lnTo>
                        <a:pt x="904875" y="727075"/>
                      </a:lnTo>
                      <a:lnTo>
                        <a:pt x="0" y="727075"/>
                      </a:lnTo>
                      <a:lnTo>
                        <a:pt x="0" y="3175"/>
                      </a:lnTo>
                      <a:lnTo>
                        <a:pt x="1089025" y="3175"/>
                      </a:lnTo>
                      <a:lnTo>
                        <a:pt x="1089025" y="733425"/>
                      </a:lnTo>
                      <a:lnTo>
                        <a:pt x="2168525" y="733425"/>
                      </a:lnTo>
                      <a:lnTo>
                        <a:pt x="2168525" y="0"/>
                      </a:lnTo>
                      <a:lnTo>
                        <a:pt x="1266825" y="0"/>
                      </a:lnTo>
                      <a:lnTo>
                        <a:pt x="1266825" y="549275"/>
                      </a:lnTo>
                      <a:lnTo>
                        <a:pt x="1987550" y="549275"/>
                      </a:lnTo>
                      <a:lnTo>
                        <a:pt x="1987550" y="187325"/>
                      </a:lnTo>
                      <a:lnTo>
                        <a:pt x="1444625" y="187325"/>
                      </a:lnTo>
                      <a:lnTo>
                        <a:pt x="1444625" y="365125"/>
                      </a:lnTo>
                      <a:lnTo>
                        <a:pt x="1809750" y="365125"/>
                      </a:ln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CCF54932-4647-4CF9-A39F-21DC644B92DF}"/>
                </a:ext>
              </a:extLst>
            </p:cNvPr>
            <p:cNvGrpSpPr/>
            <p:nvPr/>
          </p:nvGrpSpPr>
          <p:grpSpPr>
            <a:xfrm rot="2700000">
              <a:off x="6419820" y="458967"/>
              <a:ext cx="2936054" cy="2936054"/>
              <a:chOff x="1756380" y="458967"/>
              <a:chExt cx="2936054" cy="2936054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313783F7-0768-4EEF-9FA1-608E7BC534BE}"/>
                  </a:ext>
                </a:extLst>
              </p:cNvPr>
              <p:cNvGrpSpPr/>
              <p:nvPr/>
            </p:nvGrpSpPr>
            <p:grpSpPr>
              <a:xfrm>
                <a:off x="2882977" y="458967"/>
                <a:ext cx="682862" cy="2936054"/>
                <a:chOff x="2882977" y="458967"/>
                <a:chExt cx="682862" cy="2936054"/>
              </a:xfrm>
            </p:grpSpPr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5BEE6C64-173F-4A7C-A28A-F32C9AA85C7B}"/>
                    </a:ext>
                  </a:extLst>
                </p:cNvPr>
                <p:cNvSpPr/>
                <p:nvPr/>
              </p:nvSpPr>
              <p:spPr>
                <a:xfrm>
                  <a:off x="2882977" y="458967"/>
                  <a:ext cx="682862" cy="230953"/>
                </a:xfrm>
                <a:custGeom>
                  <a:avLst/>
                  <a:gdLst>
                    <a:gd name="connsiteX0" fmla="*/ 365125 w 2168525"/>
                    <a:gd name="connsiteY0" fmla="*/ 365125 h 733425"/>
                    <a:gd name="connsiteX1" fmla="*/ 727075 w 2168525"/>
                    <a:gd name="connsiteY1" fmla="*/ 365125 h 733425"/>
                    <a:gd name="connsiteX2" fmla="*/ 727075 w 2168525"/>
                    <a:gd name="connsiteY2" fmla="*/ 549275 h 733425"/>
                    <a:gd name="connsiteX3" fmla="*/ 190500 w 2168525"/>
                    <a:gd name="connsiteY3" fmla="*/ 549275 h 733425"/>
                    <a:gd name="connsiteX4" fmla="*/ 190500 w 2168525"/>
                    <a:gd name="connsiteY4" fmla="*/ 184150 h 733425"/>
                    <a:gd name="connsiteX5" fmla="*/ 904875 w 2168525"/>
                    <a:gd name="connsiteY5" fmla="*/ 184150 h 733425"/>
                    <a:gd name="connsiteX6" fmla="*/ 904875 w 2168525"/>
                    <a:gd name="connsiteY6" fmla="*/ 727075 h 733425"/>
                    <a:gd name="connsiteX7" fmla="*/ 0 w 2168525"/>
                    <a:gd name="connsiteY7" fmla="*/ 727075 h 733425"/>
                    <a:gd name="connsiteX8" fmla="*/ 0 w 2168525"/>
                    <a:gd name="connsiteY8" fmla="*/ 3175 h 733425"/>
                    <a:gd name="connsiteX9" fmla="*/ 1089025 w 2168525"/>
                    <a:gd name="connsiteY9" fmla="*/ 3175 h 733425"/>
                    <a:gd name="connsiteX10" fmla="*/ 1089025 w 2168525"/>
                    <a:gd name="connsiteY10" fmla="*/ 733425 h 733425"/>
                    <a:gd name="connsiteX11" fmla="*/ 2168525 w 2168525"/>
                    <a:gd name="connsiteY11" fmla="*/ 733425 h 733425"/>
                    <a:gd name="connsiteX12" fmla="*/ 2168525 w 2168525"/>
                    <a:gd name="connsiteY12" fmla="*/ 0 h 733425"/>
                    <a:gd name="connsiteX13" fmla="*/ 1266825 w 2168525"/>
                    <a:gd name="connsiteY13" fmla="*/ 0 h 733425"/>
                    <a:gd name="connsiteX14" fmla="*/ 1266825 w 2168525"/>
                    <a:gd name="connsiteY14" fmla="*/ 549275 h 733425"/>
                    <a:gd name="connsiteX15" fmla="*/ 1987550 w 2168525"/>
                    <a:gd name="connsiteY15" fmla="*/ 549275 h 733425"/>
                    <a:gd name="connsiteX16" fmla="*/ 1987550 w 2168525"/>
                    <a:gd name="connsiteY16" fmla="*/ 187325 h 733425"/>
                    <a:gd name="connsiteX17" fmla="*/ 1444625 w 2168525"/>
                    <a:gd name="connsiteY17" fmla="*/ 187325 h 733425"/>
                    <a:gd name="connsiteX18" fmla="*/ 1444625 w 2168525"/>
                    <a:gd name="connsiteY18" fmla="*/ 365125 h 733425"/>
                    <a:gd name="connsiteX19" fmla="*/ 1809750 w 2168525"/>
                    <a:gd name="connsiteY19" fmla="*/ 3651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168525" h="733425">
                      <a:moveTo>
                        <a:pt x="365125" y="365125"/>
                      </a:moveTo>
                      <a:lnTo>
                        <a:pt x="727075" y="365125"/>
                      </a:lnTo>
                      <a:lnTo>
                        <a:pt x="727075" y="549275"/>
                      </a:lnTo>
                      <a:lnTo>
                        <a:pt x="190500" y="549275"/>
                      </a:lnTo>
                      <a:lnTo>
                        <a:pt x="190500" y="184150"/>
                      </a:lnTo>
                      <a:lnTo>
                        <a:pt x="904875" y="184150"/>
                      </a:lnTo>
                      <a:lnTo>
                        <a:pt x="904875" y="727075"/>
                      </a:lnTo>
                      <a:lnTo>
                        <a:pt x="0" y="727075"/>
                      </a:lnTo>
                      <a:lnTo>
                        <a:pt x="0" y="3175"/>
                      </a:lnTo>
                      <a:lnTo>
                        <a:pt x="1089025" y="3175"/>
                      </a:lnTo>
                      <a:lnTo>
                        <a:pt x="1089025" y="733425"/>
                      </a:lnTo>
                      <a:lnTo>
                        <a:pt x="2168525" y="733425"/>
                      </a:lnTo>
                      <a:lnTo>
                        <a:pt x="2168525" y="0"/>
                      </a:lnTo>
                      <a:lnTo>
                        <a:pt x="1266825" y="0"/>
                      </a:lnTo>
                      <a:lnTo>
                        <a:pt x="1266825" y="549275"/>
                      </a:lnTo>
                      <a:lnTo>
                        <a:pt x="1987550" y="549275"/>
                      </a:lnTo>
                      <a:lnTo>
                        <a:pt x="1987550" y="187325"/>
                      </a:lnTo>
                      <a:lnTo>
                        <a:pt x="1444625" y="187325"/>
                      </a:lnTo>
                      <a:lnTo>
                        <a:pt x="1444625" y="365125"/>
                      </a:lnTo>
                      <a:lnTo>
                        <a:pt x="1809750" y="365125"/>
                      </a:ln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E2F6420D-6F91-488E-9ED1-4F3CAFFC5B5A}"/>
                    </a:ext>
                  </a:extLst>
                </p:cNvPr>
                <p:cNvSpPr/>
                <p:nvPr/>
              </p:nvSpPr>
              <p:spPr>
                <a:xfrm rot="10800000">
                  <a:off x="2882977" y="3164068"/>
                  <a:ext cx="682862" cy="230953"/>
                </a:xfrm>
                <a:custGeom>
                  <a:avLst/>
                  <a:gdLst>
                    <a:gd name="connsiteX0" fmla="*/ 365125 w 2168525"/>
                    <a:gd name="connsiteY0" fmla="*/ 365125 h 733425"/>
                    <a:gd name="connsiteX1" fmla="*/ 727075 w 2168525"/>
                    <a:gd name="connsiteY1" fmla="*/ 365125 h 733425"/>
                    <a:gd name="connsiteX2" fmla="*/ 727075 w 2168525"/>
                    <a:gd name="connsiteY2" fmla="*/ 549275 h 733425"/>
                    <a:gd name="connsiteX3" fmla="*/ 190500 w 2168525"/>
                    <a:gd name="connsiteY3" fmla="*/ 549275 h 733425"/>
                    <a:gd name="connsiteX4" fmla="*/ 190500 w 2168525"/>
                    <a:gd name="connsiteY4" fmla="*/ 184150 h 733425"/>
                    <a:gd name="connsiteX5" fmla="*/ 904875 w 2168525"/>
                    <a:gd name="connsiteY5" fmla="*/ 184150 h 733425"/>
                    <a:gd name="connsiteX6" fmla="*/ 904875 w 2168525"/>
                    <a:gd name="connsiteY6" fmla="*/ 727075 h 733425"/>
                    <a:gd name="connsiteX7" fmla="*/ 0 w 2168525"/>
                    <a:gd name="connsiteY7" fmla="*/ 727075 h 733425"/>
                    <a:gd name="connsiteX8" fmla="*/ 0 w 2168525"/>
                    <a:gd name="connsiteY8" fmla="*/ 3175 h 733425"/>
                    <a:gd name="connsiteX9" fmla="*/ 1089025 w 2168525"/>
                    <a:gd name="connsiteY9" fmla="*/ 3175 h 733425"/>
                    <a:gd name="connsiteX10" fmla="*/ 1089025 w 2168525"/>
                    <a:gd name="connsiteY10" fmla="*/ 733425 h 733425"/>
                    <a:gd name="connsiteX11" fmla="*/ 2168525 w 2168525"/>
                    <a:gd name="connsiteY11" fmla="*/ 733425 h 733425"/>
                    <a:gd name="connsiteX12" fmla="*/ 2168525 w 2168525"/>
                    <a:gd name="connsiteY12" fmla="*/ 0 h 733425"/>
                    <a:gd name="connsiteX13" fmla="*/ 1266825 w 2168525"/>
                    <a:gd name="connsiteY13" fmla="*/ 0 h 733425"/>
                    <a:gd name="connsiteX14" fmla="*/ 1266825 w 2168525"/>
                    <a:gd name="connsiteY14" fmla="*/ 549275 h 733425"/>
                    <a:gd name="connsiteX15" fmla="*/ 1987550 w 2168525"/>
                    <a:gd name="connsiteY15" fmla="*/ 549275 h 733425"/>
                    <a:gd name="connsiteX16" fmla="*/ 1987550 w 2168525"/>
                    <a:gd name="connsiteY16" fmla="*/ 187325 h 733425"/>
                    <a:gd name="connsiteX17" fmla="*/ 1444625 w 2168525"/>
                    <a:gd name="connsiteY17" fmla="*/ 187325 h 733425"/>
                    <a:gd name="connsiteX18" fmla="*/ 1444625 w 2168525"/>
                    <a:gd name="connsiteY18" fmla="*/ 365125 h 733425"/>
                    <a:gd name="connsiteX19" fmla="*/ 1809750 w 2168525"/>
                    <a:gd name="connsiteY19" fmla="*/ 3651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168525" h="733425">
                      <a:moveTo>
                        <a:pt x="365125" y="365125"/>
                      </a:moveTo>
                      <a:lnTo>
                        <a:pt x="727075" y="365125"/>
                      </a:lnTo>
                      <a:lnTo>
                        <a:pt x="727075" y="549275"/>
                      </a:lnTo>
                      <a:lnTo>
                        <a:pt x="190500" y="549275"/>
                      </a:lnTo>
                      <a:lnTo>
                        <a:pt x="190500" y="184150"/>
                      </a:lnTo>
                      <a:lnTo>
                        <a:pt x="904875" y="184150"/>
                      </a:lnTo>
                      <a:lnTo>
                        <a:pt x="904875" y="727075"/>
                      </a:lnTo>
                      <a:lnTo>
                        <a:pt x="0" y="727075"/>
                      </a:lnTo>
                      <a:lnTo>
                        <a:pt x="0" y="3175"/>
                      </a:lnTo>
                      <a:lnTo>
                        <a:pt x="1089025" y="3175"/>
                      </a:lnTo>
                      <a:lnTo>
                        <a:pt x="1089025" y="733425"/>
                      </a:lnTo>
                      <a:lnTo>
                        <a:pt x="2168525" y="733425"/>
                      </a:lnTo>
                      <a:lnTo>
                        <a:pt x="2168525" y="0"/>
                      </a:lnTo>
                      <a:lnTo>
                        <a:pt x="1266825" y="0"/>
                      </a:lnTo>
                      <a:lnTo>
                        <a:pt x="1266825" y="549275"/>
                      </a:lnTo>
                      <a:lnTo>
                        <a:pt x="1987550" y="549275"/>
                      </a:lnTo>
                      <a:lnTo>
                        <a:pt x="1987550" y="187325"/>
                      </a:lnTo>
                      <a:lnTo>
                        <a:pt x="1444625" y="187325"/>
                      </a:lnTo>
                      <a:lnTo>
                        <a:pt x="1444625" y="365125"/>
                      </a:lnTo>
                      <a:lnTo>
                        <a:pt x="1809750" y="365125"/>
                      </a:ln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FA350BD6-EB43-405A-BA68-39752A236C2B}"/>
                  </a:ext>
                </a:extLst>
              </p:cNvPr>
              <p:cNvGrpSpPr/>
              <p:nvPr/>
            </p:nvGrpSpPr>
            <p:grpSpPr>
              <a:xfrm rot="5400000">
                <a:off x="2882976" y="458967"/>
                <a:ext cx="682862" cy="2936054"/>
                <a:chOff x="2882977" y="458967"/>
                <a:chExt cx="682862" cy="2936054"/>
              </a:xfrm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A676D14B-2C4A-4E9B-A083-AE02909A44C7}"/>
                    </a:ext>
                  </a:extLst>
                </p:cNvPr>
                <p:cNvSpPr/>
                <p:nvPr/>
              </p:nvSpPr>
              <p:spPr>
                <a:xfrm>
                  <a:off x="2882977" y="458967"/>
                  <a:ext cx="682862" cy="230953"/>
                </a:xfrm>
                <a:custGeom>
                  <a:avLst/>
                  <a:gdLst>
                    <a:gd name="connsiteX0" fmla="*/ 365125 w 2168525"/>
                    <a:gd name="connsiteY0" fmla="*/ 365125 h 733425"/>
                    <a:gd name="connsiteX1" fmla="*/ 727075 w 2168525"/>
                    <a:gd name="connsiteY1" fmla="*/ 365125 h 733425"/>
                    <a:gd name="connsiteX2" fmla="*/ 727075 w 2168525"/>
                    <a:gd name="connsiteY2" fmla="*/ 549275 h 733425"/>
                    <a:gd name="connsiteX3" fmla="*/ 190500 w 2168525"/>
                    <a:gd name="connsiteY3" fmla="*/ 549275 h 733425"/>
                    <a:gd name="connsiteX4" fmla="*/ 190500 w 2168525"/>
                    <a:gd name="connsiteY4" fmla="*/ 184150 h 733425"/>
                    <a:gd name="connsiteX5" fmla="*/ 904875 w 2168525"/>
                    <a:gd name="connsiteY5" fmla="*/ 184150 h 733425"/>
                    <a:gd name="connsiteX6" fmla="*/ 904875 w 2168525"/>
                    <a:gd name="connsiteY6" fmla="*/ 727075 h 733425"/>
                    <a:gd name="connsiteX7" fmla="*/ 0 w 2168525"/>
                    <a:gd name="connsiteY7" fmla="*/ 727075 h 733425"/>
                    <a:gd name="connsiteX8" fmla="*/ 0 w 2168525"/>
                    <a:gd name="connsiteY8" fmla="*/ 3175 h 733425"/>
                    <a:gd name="connsiteX9" fmla="*/ 1089025 w 2168525"/>
                    <a:gd name="connsiteY9" fmla="*/ 3175 h 733425"/>
                    <a:gd name="connsiteX10" fmla="*/ 1089025 w 2168525"/>
                    <a:gd name="connsiteY10" fmla="*/ 733425 h 733425"/>
                    <a:gd name="connsiteX11" fmla="*/ 2168525 w 2168525"/>
                    <a:gd name="connsiteY11" fmla="*/ 733425 h 733425"/>
                    <a:gd name="connsiteX12" fmla="*/ 2168525 w 2168525"/>
                    <a:gd name="connsiteY12" fmla="*/ 0 h 733425"/>
                    <a:gd name="connsiteX13" fmla="*/ 1266825 w 2168525"/>
                    <a:gd name="connsiteY13" fmla="*/ 0 h 733425"/>
                    <a:gd name="connsiteX14" fmla="*/ 1266825 w 2168525"/>
                    <a:gd name="connsiteY14" fmla="*/ 549275 h 733425"/>
                    <a:gd name="connsiteX15" fmla="*/ 1987550 w 2168525"/>
                    <a:gd name="connsiteY15" fmla="*/ 549275 h 733425"/>
                    <a:gd name="connsiteX16" fmla="*/ 1987550 w 2168525"/>
                    <a:gd name="connsiteY16" fmla="*/ 187325 h 733425"/>
                    <a:gd name="connsiteX17" fmla="*/ 1444625 w 2168525"/>
                    <a:gd name="connsiteY17" fmla="*/ 187325 h 733425"/>
                    <a:gd name="connsiteX18" fmla="*/ 1444625 w 2168525"/>
                    <a:gd name="connsiteY18" fmla="*/ 365125 h 733425"/>
                    <a:gd name="connsiteX19" fmla="*/ 1809750 w 2168525"/>
                    <a:gd name="connsiteY19" fmla="*/ 3651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168525" h="733425">
                      <a:moveTo>
                        <a:pt x="365125" y="365125"/>
                      </a:moveTo>
                      <a:lnTo>
                        <a:pt x="727075" y="365125"/>
                      </a:lnTo>
                      <a:lnTo>
                        <a:pt x="727075" y="549275"/>
                      </a:lnTo>
                      <a:lnTo>
                        <a:pt x="190500" y="549275"/>
                      </a:lnTo>
                      <a:lnTo>
                        <a:pt x="190500" y="184150"/>
                      </a:lnTo>
                      <a:lnTo>
                        <a:pt x="904875" y="184150"/>
                      </a:lnTo>
                      <a:lnTo>
                        <a:pt x="904875" y="727075"/>
                      </a:lnTo>
                      <a:lnTo>
                        <a:pt x="0" y="727075"/>
                      </a:lnTo>
                      <a:lnTo>
                        <a:pt x="0" y="3175"/>
                      </a:lnTo>
                      <a:lnTo>
                        <a:pt x="1089025" y="3175"/>
                      </a:lnTo>
                      <a:lnTo>
                        <a:pt x="1089025" y="733425"/>
                      </a:lnTo>
                      <a:lnTo>
                        <a:pt x="2168525" y="733425"/>
                      </a:lnTo>
                      <a:lnTo>
                        <a:pt x="2168525" y="0"/>
                      </a:lnTo>
                      <a:lnTo>
                        <a:pt x="1266825" y="0"/>
                      </a:lnTo>
                      <a:lnTo>
                        <a:pt x="1266825" y="549275"/>
                      </a:lnTo>
                      <a:lnTo>
                        <a:pt x="1987550" y="549275"/>
                      </a:lnTo>
                      <a:lnTo>
                        <a:pt x="1987550" y="187325"/>
                      </a:lnTo>
                      <a:lnTo>
                        <a:pt x="1444625" y="187325"/>
                      </a:lnTo>
                      <a:lnTo>
                        <a:pt x="1444625" y="365125"/>
                      </a:lnTo>
                      <a:lnTo>
                        <a:pt x="1809750" y="365125"/>
                      </a:ln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940E6B8E-3222-48AC-A706-7AE736AC5040}"/>
                    </a:ext>
                  </a:extLst>
                </p:cNvPr>
                <p:cNvSpPr/>
                <p:nvPr/>
              </p:nvSpPr>
              <p:spPr>
                <a:xfrm rot="10800000">
                  <a:off x="2882977" y="3164068"/>
                  <a:ext cx="682862" cy="230953"/>
                </a:xfrm>
                <a:custGeom>
                  <a:avLst/>
                  <a:gdLst>
                    <a:gd name="connsiteX0" fmla="*/ 365125 w 2168525"/>
                    <a:gd name="connsiteY0" fmla="*/ 365125 h 733425"/>
                    <a:gd name="connsiteX1" fmla="*/ 727075 w 2168525"/>
                    <a:gd name="connsiteY1" fmla="*/ 365125 h 733425"/>
                    <a:gd name="connsiteX2" fmla="*/ 727075 w 2168525"/>
                    <a:gd name="connsiteY2" fmla="*/ 549275 h 733425"/>
                    <a:gd name="connsiteX3" fmla="*/ 190500 w 2168525"/>
                    <a:gd name="connsiteY3" fmla="*/ 549275 h 733425"/>
                    <a:gd name="connsiteX4" fmla="*/ 190500 w 2168525"/>
                    <a:gd name="connsiteY4" fmla="*/ 184150 h 733425"/>
                    <a:gd name="connsiteX5" fmla="*/ 904875 w 2168525"/>
                    <a:gd name="connsiteY5" fmla="*/ 184150 h 733425"/>
                    <a:gd name="connsiteX6" fmla="*/ 904875 w 2168525"/>
                    <a:gd name="connsiteY6" fmla="*/ 727075 h 733425"/>
                    <a:gd name="connsiteX7" fmla="*/ 0 w 2168525"/>
                    <a:gd name="connsiteY7" fmla="*/ 727075 h 733425"/>
                    <a:gd name="connsiteX8" fmla="*/ 0 w 2168525"/>
                    <a:gd name="connsiteY8" fmla="*/ 3175 h 733425"/>
                    <a:gd name="connsiteX9" fmla="*/ 1089025 w 2168525"/>
                    <a:gd name="connsiteY9" fmla="*/ 3175 h 733425"/>
                    <a:gd name="connsiteX10" fmla="*/ 1089025 w 2168525"/>
                    <a:gd name="connsiteY10" fmla="*/ 733425 h 733425"/>
                    <a:gd name="connsiteX11" fmla="*/ 2168525 w 2168525"/>
                    <a:gd name="connsiteY11" fmla="*/ 733425 h 733425"/>
                    <a:gd name="connsiteX12" fmla="*/ 2168525 w 2168525"/>
                    <a:gd name="connsiteY12" fmla="*/ 0 h 733425"/>
                    <a:gd name="connsiteX13" fmla="*/ 1266825 w 2168525"/>
                    <a:gd name="connsiteY13" fmla="*/ 0 h 733425"/>
                    <a:gd name="connsiteX14" fmla="*/ 1266825 w 2168525"/>
                    <a:gd name="connsiteY14" fmla="*/ 549275 h 733425"/>
                    <a:gd name="connsiteX15" fmla="*/ 1987550 w 2168525"/>
                    <a:gd name="connsiteY15" fmla="*/ 549275 h 733425"/>
                    <a:gd name="connsiteX16" fmla="*/ 1987550 w 2168525"/>
                    <a:gd name="connsiteY16" fmla="*/ 187325 h 733425"/>
                    <a:gd name="connsiteX17" fmla="*/ 1444625 w 2168525"/>
                    <a:gd name="connsiteY17" fmla="*/ 187325 h 733425"/>
                    <a:gd name="connsiteX18" fmla="*/ 1444625 w 2168525"/>
                    <a:gd name="connsiteY18" fmla="*/ 365125 h 733425"/>
                    <a:gd name="connsiteX19" fmla="*/ 1809750 w 2168525"/>
                    <a:gd name="connsiteY19" fmla="*/ 3651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168525" h="733425">
                      <a:moveTo>
                        <a:pt x="365125" y="365125"/>
                      </a:moveTo>
                      <a:lnTo>
                        <a:pt x="727075" y="365125"/>
                      </a:lnTo>
                      <a:lnTo>
                        <a:pt x="727075" y="549275"/>
                      </a:lnTo>
                      <a:lnTo>
                        <a:pt x="190500" y="549275"/>
                      </a:lnTo>
                      <a:lnTo>
                        <a:pt x="190500" y="184150"/>
                      </a:lnTo>
                      <a:lnTo>
                        <a:pt x="904875" y="184150"/>
                      </a:lnTo>
                      <a:lnTo>
                        <a:pt x="904875" y="727075"/>
                      </a:lnTo>
                      <a:lnTo>
                        <a:pt x="0" y="727075"/>
                      </a:lnTo>
                      <a:lnTo>
                        <a:pt x="0" y="3175"/>
                      </a:lnTo>
                      <a:lnTo>
                        <a:pt x="1089025" y="3175"/>
                      </a:lnTo>
                      <a:lnTo>
                        <a:pt x="1089025" y="733425"/>
                      </a:lnTo>
                      <a:lnTo>
                        <a:pt x="2168525" y="733425"/>
                      </a:lnTo>
                      <a:lnTo>
                        <a:pt x="2168525" y="0"/>
                      </a:lnTo>
                      <a:lnTo>
                        <a:pt x="1266825" y="0"/>
                      </a:lnTo>
                      <a:lnTo>
                        <a:pt x="1266825" y="549275"/>
                      </a:lnTo>
                      <a:lnTo>
                        <a:pt x="1987550" y="549275"/>
                      </a:lnTo>
                      <a:lnTo>
                        <a:pt x="1987550" y="187325"/>
                      </a:lnTo>
                      <a:lnTo>
                        <a:pt x="1444625" y="187325"/>
                      </a:lnTo>
                      <a:lnTo>
                        <a:pt x="1444625" y="365125"/>
                      </a:lnTo>
                      <a:lnTo>
                        <a:pt x="1809750" y="365125"/>
                      </a:lnTo>
                    </a:path>
                  </a:pathLst>
                </a:custGeom>
                <a:noFill/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DD27EA4A-8306-40A6-A11B-40E344AC3F8C}"/>
              </a:ext>
            </a:extLst>
          </p:cNvPr>
          <p:cNvGrpSpPr/>
          <p:nvPr/>
        </p:nvGrpSpPr>
        <p:grpSpPr>
          <a:xfrm>
            <a:off x="753327" y="3841455"/>
            <a:ext cx="2542200" cy="2542200"/>
            <a:chOff x="566847" y="474538"/>
            <a:chExt cx="2904912" cy="2904913"/>
          </a:xfrm>
        </p:grpSpPr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52F7C616-6441-4727-A078-55E0BD502A85}"/>
                </a:ext>
              </a:extLst>
            </p:cNvPr>
            <p:cNvSpPr/>
            <p:nvPr/>
          </p:nvSpPr>
          <p:spPr>
            <a:xfrm>
              <a:off x="1723908" y="474538"/>
              <a:ext cx="590790" cy="199812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BC807B67-7558-4148-AB0C-1FF365527513}"/>
                </a:ext>
              </a:extLst>
            </p:cNvPr>
            <p:cNvSpPr/>
            <p:nvPr/>
          </p:nvSpPr>
          <p:spPr>
            <a:xfrm rot="10800000">
              <a:off x="1723908" y="3179637"/>
              <a:ext cx="590790" cy="199814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D4CFD8AA-974B-451F-B7B1-305735C84CDB}"/>
                </a:ext>
              </a:extLst>
            </p:cNvPr>
            <p:cNvSpPr/>
            <p:nvPr/>
          </p:nvSpPr>
          <p:spPr>
            <a:xfrm rot="5400000">
              <a:off x="3076460" y="1827089"/>
              <a:ext cx="590786" cy="199812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36DA80AB-A843-436A-A68B-B59BC640A23F}"/>
                </a:ext>
              </a:extLst>
            </p:cNvPr>
            <p:cNvSpPr/>
            <p:nvPr/>
          </p:nvSpPr>
          <p:spPr>
            <a:xfrm rot="16200000">
              <a:off x="371358" y="1827089"/>
              <a:ext cx="590790" cy="199812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6C115738-E53E-4D40-8D55-F3F0ECFDB758}"/>
                </a:ext>
              </a:extLst>
            </p:cNvPr>
            <p:cNvSpPr/>
            <p:nvPr/>
          </p:nvSpPr>
          <p:spPr>
            <a:xfrm rot="19800000">
              <a:off x="1047634" y="655745"/>
              <a:ext cx="590790" cy="199812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2172A792-2EC0-4FF7-8806-DA6C2E542E88}"/>
                </a:ext>
              </a:extLst>
            </p:cNvPr>
            <p:cNvSpPr/>
            <p:nvPr/>
          </p:nvSpPr>
          <p:spPr>
            <a:xfrm rot="9000000">
              <a:off x="2400184" y="2998430"/>
              <a:ext cx="590790" cy="199814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97E702BE-B347-4958-9B62-10FE180A9502}"/>
                </a:ext>
              </a:extLst>
            </p:cNvPr>
            <p:cNvSpPr/>
            <p:nvPr/>
          </p:nvSpPr>
          <p:spPr>
            <a:xfrm rot="3600000">
              <a:off x="2895251" y="1150813"/>
              <a:ext cx="590790" cy="199812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899BFCE8-DC7F-4D10-BA10-4EF7D472955B}"/>
                </a:ext>
              </a:extLst>
            </p:cNvPr>
            <p:cNvSpPr/>
            <p:nvPr/>
          </p:nvSpPr>
          <p:spPr>
            <a:xfrm rot="14400000">
              <a:off x="552565" y="2503362"/>
              <a:ext cx="590790" cy="199814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56A13614-67F3-4E34-BFCB-71A74ADC5C81}"/>
                </a:ext>
              </a:extLst>
            </p:cNvPr>
            <p:cNvSpPr/>
            <p:nvPr/>
          </p:nvSpPr>
          <p:spPr>
            <a:xfrm rot="18000000">
              <a:off x="552566" y="1150812"/>
              <a:ext cx="590790" cy="199812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AF7D58D0-3D22-4602-96CA-B14BFCB5A8B2}"/>
                </a:ext>
              </a:extLst>
            </p:cNvPr>
            <p:cNvSpPr/>
            <p:nvPr/>
          </p:nvSpPr>
          <p:spPr>
            <a:xfrm rot="7200000">
              <a:off x="2895252" y="2503361"/>
              <a:ext cx="590790" cy="199814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31510CFB-8468-422D-83C3-F8D154910AE4}"/>
                </a:ext>
              </a:extLst>
            </p:cNvPr>
            <p:cNvSpPr/>
            <p:nvPr/>
          </p:nvSpPr>
          <p:spPr>
            <a:xfrm rot="1800000">
              <a:off x="2400183" y="655745"/>
              <a:ext cx="590790" cy="199812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2D979746-5483-4364-B21D-CCCF42B1ABEC}"/>
                </a:ext>
              </a:extLst>
            </p:cNvPr>
            <p:cNvSpPr/>
            <p:nvPr/>
          </p:nvSpPr>
          <p:spPr>
            <a:xfrm rot="12600000">
              <a:off x="1047633" y="2998430"/>
              <a:ext cx="590790" cy="199814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ED9EC32C-9AD8-4656-A8A7-F82B208EB43F}"/>
              </a:ext>
            </a:extLst>
          </p:cNvPr>
          <p:cNvGrpSpPr/>
          <p:nvPr/>
        </p:nvGrpSpPr>
        <p:grpSpPr>
          <a:xfrm>
            <a:off x="3724801" y="940541"/>
            <a:ext cx="2484346" cy="2484344"/>
            <a:chOff x="1000023" y="490050"/>
            <a:chExt cx="4584817" cy="4584815"/>
          </a:xfrm>
        </p:grpSpPr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AA2180FA-3B38-4D8D-ADD0-4080B134ACE1}"/>
                </a:ext>
              </a:extLst>
            </p:cNvPr>
            <p:cNvSpPr/>
            <p:nvPr/>
          </p:nvSpPr>
          <p:spPr>
            <a:xfrm>
              <a:off x="3039531" y="490050"/>
              <a:ext cx="505800" cy="174766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F60BEF49-7F0D-4853-9E4F-2910406F0024}"/>
                </a:ext>
              </a:extLst>
            </p:cNvPr>
            <p:cNvSpPr/>
            <p:nvPr/>
          </p:nvSpPr>
          <p:spPr>
            <a:xfrm>
              <a:off x="3039531" y="4900099"/>
              <a:ext cx="505800" cy="174766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0D4AB1C1-9150-41C1-AB19-EF796CBE437B}"/>
                </a:ext>
              </a:extLst>
            </p:cNvPr>
            <p:cNvSpPr/>
            <p:nvPr/>
          </p:nvSpPr>
          <p:spPr>
            <a:xfrm rot="5400000">
              <a:off x="5244552" y="2695075"/>
              <a:ext cx="505808" cy="174768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180A6AF4-B244-42D2-A182-06D6CF53CEBE}"/>
                </a:ext>
              </a:extLst>
            </p:cNvPr>
            <p:cNvSpPr/>
            <p:nvPr/>
          </p:nvSpPr>
          <p:spPr>
            <a:xfrm rot="5400000">
              <a:off x="834503" y="2695075"/>
              <a:ext cx="505808" cy="174768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DBF059E7-E82E-4D3D-9238-DAF729EC4C24}"/>
                </a:ext>
              </a:extLst>
            </p:cNvPr>
            <p:cNvSpPr/>
            <p:nvPr/>
          </p:nvSpPr>
          <p:spPr>
            <a:xfrm rot="18900000">
              <a:off x="1480343" y="1135887"/>
              <a:ext cx="505802" cy="174766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727597E7-92F5-4581-91D1-BF2D456600CB}"/>
                </a:ext>
              </a:extLst>
            </p:cNvPr>
            <p:cNvSpPr/>
            <p:nvPr/>
          </p:nvSpPr>
          <p:spPr>
            <a:xfrm rot="18900000">
              <a:off x="4598718" y="4254263"/>
              <a:ext cx="505802" cy="174766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0F5EF499-6D0E-4A8A-B595-A3A13433E75D}"/>
                </a:ext>
              </a:extLst>
            </p:cNvPr>
            <p:cNvSpPr/>
            <p:nvPr/>
          </p:nvSpPr>
          <p:spPr>
            <a:xfrm rot="2700000">
              <a:off x="4598720" y="1135887"/>
              <a:ext cx="505800" cy="174766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CFC6CF53-5A8D-4F4F-A229-624254ECCD18}"/>
                </a:ext>
              </a:extLst>
            </p:cNvPr>
            <p:cNvSpPr/>
            <p:nvPr/>
          </p:nvSpPr>
          <p:spPr>
            <a:xfrm rot="2700000">
              <a:off x="1480344" y="4254263"/>
              <a:ext cx="505800" cy="174766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998B7DF4-3785-41DF-B242-0175A36F0BA9}"/>
                </a:ext>
              </a:extLst>
            </p:cNvPr>
            <p:cNvSpPr/>
            <p:nvPr/>
          </p:nvSpPr>
          <p:spPr>
            <a:xfrm rot="20700000">
              <a:off x="2468829" y="565185"/>
              <a:ext cx="505800" cy="174766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6BE7F9EB-9937-4D8A-A977-E98AEC48B59A}"/>
                </a:ext>
              </a:extLst>
            </p:cNvPr>
            <p:cNvSpPr/>
            <p:nvPr/>
          </p:nvSpPr>
          <p:spPr>
            <a:xfrm rot="20700000">
              <a:off x="3610233" y="4824965"/>
              <a:ext cx="505800" cy="174766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E64ED84B-8F40-4FA8-AA86-4E3E94362A06}"/>
                </a:ext>
              </a:extLst>
            </p:cNvPr>
            <p:cNvSpPr/>
            <p:nvPr/>
          </p:nvSpPr>
          <p:spPr>
            <a:xfrm rot="4500000">
              <a:off x="5169420" y="2124373"/>
              <a:ext cx="505804" cy="174766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2883409E-950A-41EF-9EAA-9C4ACA618178}"/>
                </a:ext>
              </a:extLst>
            </p:cNvPr>
            <p:cNvSpPr/>
            <p:nvPr/>
          </p:nvSpPr>
          <p:spPr>
            <a:xfrm rot="4500000">
              <a:off x="909640" y="3265777"/>
              <a:ext cx="505804" cy="174766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62B5632E-5E41-4AA9-9BC9-A28050CC68C7}"/>
                </a:ext>
              </a:extLst>
            </p:cNvPr>
            <p:cNvSpPr/>
            <p:nvPr/>
          </p:nvSpPr>
          <p:spPr>
            <a:xfrm rot="18000000">
              <a:off x="1129924" y="1592563"/>
              <a:ext cx="505802" cy="174766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B67A93E2-C4A5-4FB9-A668-F8EA9079C27E}"/>
                </a:ext>
              </a:extLst>
            </p:cNvPr>
            <p:cNvSpPr/>
            <p:nvPr/>
          </p:nvSpPr>
          <p:spPr>
            <a:xfrm rot="18000000">
              <a:off x="4949138" y="3797588"/>
              <a:ext cx="505802" cy="174766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B9A439A9-5459-4191-982C-B7BD08762DCE}"/>
                </a:ext>
              </a:extLst>
            </p:cNvPr>
            <p:cNvSpPr/>
            <p:nvPr/>
          </p:nvSpPr>
          <p:spPr>
            <a:xfrm rot="1800000">
              <a:off x="4142045" y="785467"/>
              <a:ext cx="505800" cy="174766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C6339FE1-FE89-40A4-AB22-E52BC54EB39E}"/>
                </a:ext>
              </a:extLst>
            </p:cNvPr>
            <p:cNvSpPr/>
            <p:nvPr/>
          </p:nvSpPr>
          <p:spPr>
            <a:xfrm rot="1800000">
              <a:off x="1937020" y="4604682"/>
              <a:ext cx="505800" cy="174766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BE3618D7-EE2D-4BB8-885D-5013B071F3A9}"/>
                </a:ext>
              </a:extLst>
            </p:cNvPr>
            <p:cNvSpPr/>
            <p:nvPr/>
          </p:nvSpPr>
          <p:spPr>
            <a:xfrm rot="19800000">
              <a:off x="1937019" y="785468"/>
              <a:ext cx="505800" cy="174766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4C1A458D-844F-4082-9C34-9E0DB471156D}"/>
                </a:ext>
              </a:extLst>
            </p:cNvPr>
            <p:cNvSpPr/>
            <p:nvPr/>
          </p:nvSpPr>
          <p:spPr>
            <a:xfrm rot="19800000">
              <a:off x="4142043" y="4604682"/>
              <a:ext cx="505800" cy="174766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91BB7C59-2E6E-4692-8E65-4F6E86FA7557}"/>
                </a:ext>
              </a:extLst>
            </p:cNvPr>
            <p:cNvSpPr/>
            <p:nvPr/>
          </p:nvSpPr>
          <p:spPr>
            <a:xfrm rot="3600000">
              <a:off x="4949139" y="1592563"/>
              <a:ext cx="505800" cy="174766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A729ACD7-EB2F-4671-8019-49BA81FD32B7}"/>
                </a:ext>
              </a:extLst>
            </p:cNvPr>
            <p:cNvSpPr/>
            <p:nvPr/>
          </p:nvSpPr>
          <p:spPr>
            <a:xfrm rot="3600000">
              <a:off x="1129925" y="3797587"/>
              <a:ext cx="505800" cy="174766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D9F196E0-9F39-409D-9D7E-6117C5860D59}"/>
                </a:ext>
              </a:extLst>
            </p:cNvPr>
            <p:cNvSpPr/>
            <p:nvPr/>
          </p:nvSpPr>
          <p:spPr>
            <a:xfrm rot="17100000">
              <a:off x="909641" y="2124373"/>
              <a:ext cx="505802" cy="174766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EA34BD6D-2F12-4BB5-8347-54D7F9DFF33C}"/>
                </a:ext>
              </a:extLst>
            </p:cNvPr>
            <p:cNvSpPr/>
            <p:nvPr/>
          </p:nvSpPr>
          <p:spPr>
            <a:xfrm rot="17100000">
              <a:off x="5169421" y="3265778"/>
              <a:ext cx="505802" cy="174766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4190BAA8-A615-4D8E-AE05-4C9E19E0B3AE}"/>
                </a:ext>
              </a:extLst>
            </p:cNvPr>
            <p:cNvSpPr/>
            <p:nvPr/>
          </p:nvSpPr>
          <p:spPr>
            <a:xfrm rot="900000">
              <a:off x="3610235" y="565185"/>
              <a:ext cx="505800" cy="174766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B78AB4A7-5869-4102-A95B-B61F0506E560}"/>
                </a:ext>
              </a:extLst>
            </p:cNvPr>
            <p:cNvSpPr/>
            <p:nvPr/>
          </p:nvSpPr>
          <p:spPr>
            <a:xfrm rot="900000">
              <a:off x="2468830" y="4824965"/>
              <a:ext cx="505800" cy="174766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69044936-C70D-4EF3-9ED7-3AFA3EA99324}"/>
              </a:ext>
            </a:extLst>
          </p:cNvPr>
          <p:cNvGrpSpPr/>
          <p:nvPr/>
        </p:nvGrpSpPr>
        <p:grpSpPr>
          <a:xfrm>
            <a:off x="755668" y="921651"/>
            <a:ext cx="2522126" cy="2522126"/>
            <a:chOff x="896769" y="278965"/>
            <a:chExt cx="6103483" cy="6103483"/>
          </a:xfrm>
        </p:grpSpPr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17159E1B-E07E-45B8-848D-01170B4F72E0}"/>
                </a:ext>
              </a:extLst>
            </p:cNvPr>
            <p:cNvSpPr/>
            <p:nvPr/>
          </p:nvSpPr>
          <p:spPr>
            <a:xfrm>
              <a:off x="3602985" y="278965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843C2CEA-D62E-4933-B8D8-DCBC439597D1}"/>
                </a:ext>
              </a:extLst>
            </p:cNvPr>
            <p:cNvSpPr/>
            <p:nvPr/>
          </p:nvSpPr>
          <p:spPr>
            <a:xfrm rot="10800000">
              <a:off x="3602985" y="6219031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1F1687AA-E1B7-4FD7-A463-30B3B5030DC8}"/>
                </a:ext>
              </a:extLst>
            </p:cNvPr>
            <p:cNvSpPr/>
            <p:nvPr/>
          </p:nvSpPr>
          <p:spPr>
            <a:xfrm rot="5400000">
              <a:off x="6573018" y="3248998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88CC8DB8-6E84-482D-9A24-B59070A26A33}"/>
                </a:ext>
              </a:extLst>
            </p:cNvPr>
            <p:cNvSpPr/>
            <p:nvPr/>
          </p:nvSpPr>
          <p:spPr>
            <a:xfrm rot="16200000">
              <a:off x="632952" y="3248998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57F8EFF8-F801-4138-85F7-6C112134D465}"/>
                </a:ext>
              </a:extLst>
            </p:cNvPr>
            <p:cNvSpPr/>
            <p:nvPr/>
          </p:nvSpPr>
          <p:spPr>
            <a:xfrm rot="18900000">
              <a:off x="1502855" y="1148867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C1A3ACA0-A1C0-4AC3-BB3D-AFE10CAC8F96}"/>
                </a:ext>
              </a:extLst>
            </p:cNvPr>
            <p:cNvSpPr/>
            <p:nvPr/>
          </p:nvSpPr>
          <p:spPr>
            <a:xfrm rot="8100000">
              <a:off x="5703116" y="5349128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31E14672-AFBE-4EED-A279-63DE2D3C24C4}"/>
                </a:ext>
              </a:extLst>
            </p:cNvPr>
            <p:cNvSpPr/>
            <p:nvPr/>
          </p:nvSpPr>
          <p:spPr>
            <a:xfrm rot="2700000">
              <a:off x="5703116" y="1148867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86FA21BB-E082-40EC-9140-B68D79C631BD}"/>
                </a:ext>
              </a:extLst>
            </p:cNvPr>
            <p:cNvSpPr/>
            <p:nvPr/>
          </p:nvSpPr>
          <p:spPr>
            <a:xfrm rot="13500000">
              <a:off x="1502855" y="5349128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23115FBD-E9B8-4A17-A019-53AA72A19EA8}"/>
                </a:ext>
              </a:extLst>
            </p:cNvPr>
            <p:cNvSpPr/>
            <p:nvPr/>
          </p:nvSpPr>
          <p:spPr>
            <a:xfrm rot="20700000">
              <a:off x="2834284" y="380166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7E58150B-8A14-4256-94CB-EC56043E0A84}"/>
                </a:ext>
              </a:extLst>
            </p:cNvPr>
            <p:cNvSpPr/>
            <p:nvPr/>
          </p:nvSpPr>
          <p:spPr>
            <a:xfrm rot="9900000">
              <a:off x="4371686" y="6117829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E63AEB87-FB6D-4DB8-ACF2-7903AA5834E4}"/>
                </a:ext>
              </a:extLst>
            </p:cNvPr>
            <p:cNvSpPr/>
            <p:nvPr/>
          </p:nvSpPr>
          <p:spPr>
            <a:xfrm rot="4500000">
              <a:off x="6471817" y="2480297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2AC610E3-7097-4AF3-B0EA-0DFD76D6E3C5}"/>
                </a:ext>
              </a:extLst>
            </p:cNvPr>
            <p:cNvSpPr/>
            <p:nvPr/>
          </p:nvSpPr>
          <p:spPr>
            <a:xfrm rot="15300000">
              <a:off x="734153" y="4017699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81FCDB13-97CF-4A8E-B534-7F658B29BC27}"/>
                </a:ext>
              </a:extLst>
            </p:cNvPr>
            <p:cNvSpPr/>
            <p:nvPr/>
          </p:nvSpPr>
          <p:spPr>
            <a:xfrm rot="18000000">
              <a:off x="1030861" y="1763981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98C932D4-1162-4F2C-B793-8302733D3D99}"/>
                </a:ext>
              </a:extLst>
            </p:cNvPr>
            <p:cNvSpPr/>
            <p:nvPr/>
          </p:nvSpPr>
          <p:spPr>
            <a:xfrm rot="7200000">
              <a:off x="6175109" y="4734014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5D92F792-77A5-4C74-A004-38EF17E4EE08}"/>
                </a:ext>
              </a:extLst>
            </p:cNvPr>
            <p:cNvSpPr/>
            <p:nvPr/>
          </p:nvSpPr>
          <p:spPr>
            <a:xfrm rot="1800000">
              <a:off x="5088002" y="676873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CC807618-BA1F-4326-90B9-FA92E24C40AD}"/>
                </a:ext>
              </a:extLst>
            </p:cNvPr>
            <p:cNvSpPr/>
            <p:nvPr/>
          </p:nvSpPr>
          <p:spPr>
            <a:xfrm rot="12600000">
              <a:off x="2117969" y="5821121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308CB3F3-E26B-45AA-B6EC-D01C41AEEEA9}"/>
                </a:ext>
              </a:extLst>
            </p:cNvPr>
            <p:cNvSpPr/>
            <p:nvPr/>
          </p:nvSpPr>
          <p:spPr>
            <a:xfrm rot="19800000">
              <a:off x="2117968" y="676874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2CFA22C7-E6D1-45B4-9F06-EC658D7247A5}"/>
                </a:ext>
              </a:extLst>
            </p:cNvPr>
            <p:cNvSpPr/>
            <p:nvPr/>
          </p:nvSpPr>
          <p:spPr>
            <a:xfrm rot="9000000">
              <a:off x="5088001" y="5821122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50BE861C-D7D3-4823-BD7B-3C5969DD159D}"/>
                </a:ext>
              </a:extLst>
            </p:cNvPr>
            <p:cNvSpPr/>
            <p:nvPr/>
          </p:nvSpPr>
          <p:spPr>
            <a:xfrm rot="3600000">
              <a:off x="6175109" y="1763981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B667E7F9-CE87-436B-B306-BC00C31DF366}"/>
                </a:ext>
              </a:extLst>
            </p:cNvPr>
            <p:cNvSpPr/>
            <p:nvPr/>
          </p:nvSpPr>
          <p:spPr>
            <a:xfrm rot="14400000">
              <a:off x="1030861" y="4734014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C3F334C2-C92E-4D88-A513-1820C8D49EA5}"/>
                </a:ext>
              </a:extLst>
            </p:cNvPr>
            <p:cNvSpPr/>
            <p:nvPr/>
          </p:nvSpPr>
          <p:spPr>
            <a:xfrm rot="17100000">
              <a:off x="734154" y="2480296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B08E6F72-2323-4E3C-A6C3-E31FE6275E9D}"/>
                </a:ext>
              </a:extLst>
            </p:cNvPr>
            <p:cNvSpPr/>
            <p:nvPr/>
          </p:nvSpPr>
          <p:spPr>
            <a:xfrm rot="6300000">
              <a:off x="6471817" y="4017698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E66DB0EA-D8AC-41F0-83DE-E7703D1D73CD}"/>
                </a:ext>
              </a:extLst>
            </p:cNvPr>
            <p:cNvSpPr/>
            <p:nvPr/>
          </p:nvSpPr>
          <p:spPr>
            <a:xfrm rot="900000">
              <a:off x="4371686" y="380165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E62DB1F0-E903-41A3-A31F-10F5E9B31773}"/>
                </a:ext>
              </a:extLst>
            </p:cNvPr>
            <p:cNvSpPr/>
            <p:nvPr/>
          </p:nvSpPr>
          <p:spPr>
            <a:xfrm rot="11700000">
              <a:off x="2834284" y="6117829"/>
              <a:ext cx="691052" cy="163417"/>
            </a:xfrm>
            <a:custGeom>
              <a:avLst/>
              <a:gdLst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509587 h 728662"/>
                <a:gd name="connsiteX15" fmla="*/ 2805112 w 3081337"/>
                <a:gd name="connsiteY15" fmla="*/ 185737 h 728662"/>
                <a:gd name="connsiteX16" fmla="*/ 2085975 w 3081337"/>
                <a:gd name="connsiteY16" fmla="*/ 185737 h 728662"/>
                <a:gd name="connsiteX0" fmla="*/ 1004887 w 3081337"/>
                <a:gd name="connsiteY0" fmla="*/ 547687 h 728662"/>
                <a:gd name="connsiteX1" fmla="*/ 290512 w 3081337"/>
                <a:gd name="connsiteY1" fmla="*/ 547687 h 728662"/>
                <a:gd name="connsiteX2" fmla="*/ 290512 w 3081337"/>
                <a:gd name="connsiteY2" fmla="*/ 200025 h 728662"/>
                <a:gd name="connsiteX3" fmla="*/ 1276350 w 3081337"/>
                <a:gd name="connsiteY3" fmla="*/ 200025 h 728662"/>
                <a:gd name="connsiteX4" fmla="*/ 1276350 w 3081337"/>
                <a:gd name="connsiteY4" fmla="*/ 723900 h 728662"/>
                <a:gd name="connsiteX5" fmla="*/ 0 w 3081337"/>
                <a:gd name="connsiteY5" fmla="*/ 723900 h 728662"/>
                <a:gd name="connsiteX6" fmla="*/ 0 w 3081337"/>
                <a:gd name="connsiteY6" fmla="*/ 4762 h 728662"/>
                <a:gd name="connsiteX7" fmla="*/ 1538287 w 3081337"/>
                <a:gd name="connsiteY7" fmla="*/ 4762 h 728662"/>
                <a:gd name="connsiteX8" fmla="*/ 1538287 w 3081337"/>
                <a:gd name="connsiteY8" fmla="*/ 728662 h 728662"/>
                <a:gd name="connsiteX9" fmla="*/ 3081337 w 3081337"/>
                <a:gd name="connsiteY9" fmla="*/ 728662 h 728662"/>
                <a:gd name="connsiteX10" fmla="*/ 3081337 w 3081337"/>
                <a:gd name="connsiteY10" fmla="*/ 0 h 728662"/>
                <a:gd name="connsiteX11" fmla="*/ 1824037 w 3081337"/>
                <a:gd name="connsiteY11" fmla="*/ 0 h 728662"/>
                <a:gd name="connsiteX12" fmla="*/ 1824037 w 3081337"/>
                <a:gd name="connsiteY12" fmla="*/ 552450 h 728662"/>
                <a:gd name="connsiteX13" fmla="*/ 2800350 w 3081337"/>
                <a:gd name="connsiteY13" fmla="*/ 552450 h 728662"/>
                <a:gd name="connsiteX14" fmla="*/ 2805112 w 3081337"/>
                <a:gd name="connsiteY14" fmla="*/ 185737 h 728662"/>
                <a:gd name="connsiteX15" fmla="*/ 2085975 w 3081337"/>
                <a:gd name="connsiteY15" fmla="*/ 185737 h 72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81337" h="728662">
                  <a:moveTo>
                    <a:pt x="1004887" y="547687"/>
                  </a:moveTo>
                  <a:lnTo>
                    <a:pt x="290512" y="547687"/>
                  </a:lnTo>
                  <a:lnTo>
                    <a:pt x="290512" y="200025"/>
                  </a:lnTo>
                  <a:lnTo>
                    <a:pt x="1276350" y="200025"/>
                  </a:lnTo>
                  <a:lnTo>
                    <a:pt x="1276350" y="723900"/>
                  </a:lnTo>
                  <a:lnTo>
                    <a:pt x="0" y="723900"/>
                  </a:lnTo>
                  <a:lnTo>
                    <a:pt x="0" y="4762"/>
                  </a:lnTo>
                  <a:lnTo>
                    <a:pt x="1538287" y="4762"/>
                  </a:lnTo>
                  <a:lnTo>
                    <a:pt x="1538287" y="728662"/>
                  </a:lnTo>
                  <a:lnTo>
                    <a:pt x="3081337" y="728662"/>
                  </a:lnTo>
                  <a:lnTo>
                    <a:pt x="3081337" y="0"/>
                  </a:lnTo>
                  <a:lnTo>
                    <a:pt x="1824037" y="0"/>
                  </a:lnTo>
                  <a:lnTo>
                    <a:pt x="1824037" y="552450"/>
                  </a:lnTo>
                  <a:lnTo>
                    <a:pt x="2800350" y="552450"/>
                  </a:lnTo>
                  <a:cubicBezTo>
                    <a:pt x="2801937" y="430212"/>
                    <a:pt x="2803525" y="307975"/>
                    <a:pt x="2805112" y="185737"/>
                  </a:cubicBezTo>
                  <a:lnTo>
                    <a:pt x="2085975" y="185737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DCCD45A-B320-4FE3-80C6-B30E278D196F}"/>
              </a:ext>
            </a:extLst>
          </p:cNvPr>
          <p:cNvGrpSpPr/>
          <p:nvPr/>
        </p:nvGrpSpPr>
        <p:grpSpPr>
          <a:xfrm>
            <a:off x="757397" y="926547"/>
            <a:ext cx="2500944" cy="2500944"/>
            <a:chOff x="5539074" y="655697"/>
            <a:chExt cx="3520843" cy="3520843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7ECD2DF-7C0E-4FE2-A38E-C192C899CE8B}"/>
                </a:ext>
              </a:extLst>
            </p:cNvPr>
            <p:cNvSpPr/>
            <p:nvPr/>
          </p:nvSpPr>
          <p:spPr>
            <a:xfrm>
              <a:off x="7097940" y="655697"/>
              <a:ext cx="403110" cy="10111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CE49842-05BE-43B5-9C9A-A4CB8E61022D}"/>
                </a:ext>
              </a:extLst>
            </p:cNvPr>
            <p:cNvSpPr/>
            <p:nvPr/>
          </p:nvSpPr>
          <p:spPr>
            <a:xfrm rot="10800000">
              <a:off x="7097940" y="4075430"/>
              <a:ext cx="403110" cy="10111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698CF02-4D30-470A-A8BF-27524A2078A0}"/>
                </a:ext>
              </a:extLst>
            </p:cNvPr>
            <p:cNvSpPr/>
            <p:nvPr/>
          </p:nvSpPr>
          <p:spPr>
            <a:xfrm rot="5400000">
              <a:off x="8807806" y="2365564"/>
              <a:ext cx="403112" cy="10111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32E94B5-8EE4-44B7-A7E4-04ABA4D79BA4}"/>
                </a:ext>
              </a:extLst>
            </p:cNvPr>
            <p:cNvSpPr/>
            <p:nvPr/>
          </p:nvSpPr>
          <p:spPr>
            <a:xfrm rot="16200000">
              <a:off x="5388073" y="2365564"/>
              <a:ext cx="403112" cy="10111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570434A-C787-460A-93C0-19CC228093B4}"/>
                </a:ext>
              </a:extLst>
            </p:cNvPr>
            <p:cNvSpPr/>
            <p:nvPr/>
          </p:nvSpPr>
          <p:spPr>
            <a:xfrm rot="2700000">
              <a:off x="8306998" y="1156505"/>
              <a:ext cx="403110" cy="10111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4B75B99-A5D2-4860-ABB5-FB3B62D1DC15}"/>
                </a:ext>
              </a:extLst>
            </p:cNvPr>
            <p:cNvSpPr/>
            <p:nvPr/>
          </p:nvSpPr>
          <p:spPr>
            <a:xfrm rot="13500000">
              <a:off x="5888882" y="3574621"/>
              <a:ext cx="403110" cy="10111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A882FF6-485E-4F54-8C60-191F3F0165B1}"/>
                </a:ext>
              </a:extLst>
            </p:cNvPr>
            <p:cNvSpPr/>
            <p:nvPr/>
          </p:nvSpPr>
          <p:spPr>
            <a:xfrm rot="8100000">
              <a:off x="8306997" y="3574622"/>
              <a:ext cx="403112" cy="10111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F59FA205-30C6-4D23-B82A-532A58DC0414}"/>
                </a:ext>
              </a:extLst>
            </p:cNvPr>
            <p:cNvSpPr/>
            <p:nvPr/>
          </p:nvSpPr>
          <p:spPr>
            <a:xfrm rot="18900000">
              <a:off x="5888882" y="1156506"/>
              <a:ext cx="403110" cy="10111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D96EB21-56AC-4168-B213-87B1529D3FD7}"/>
                </a:ext>
              </a:extLst>
            </p:cNvPr>
            <p:cNvSpPr/>
            <p:nvPr/>
          </p:nvSpPr>
          <p:spPr>
            <a:xfrm rot="19800000">
              <a:off x="6243011" y="884777"/>
              <a:ext cx="403102" cy="101108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07E780C-547B-480F-A4A4-4959B5806D8D}"/>
                </a:ext>
              </a:extLst>
            </p:cNvPr>
            <p:cNvSpPr/>
            <p:nvPr/>
          </p:nvSpPr>
          <p:spPr>
            <a:xfrm rot="9000000">
              <a:off x="7952877" y="3846353"/>
              <a:ext cx="403102" cy="101108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A456FFBD-12D4-4F33-97B1-BC3874557D78}"/>
                </a:ext>
              </a:extLst>
            </p:cNvPr>
            <p:cNvSpPr/>
            <p:nvPr/>
          </p:nvSpPr>
          <p:spPr>
            <a:xfrm rot="3600000">
              <a:off x="8578728" y="1510631"/>
              <a:ext cx="403112" cy="10111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C660928B-CC78-4309-B3FF-FB2BF77C6687}"/>
                </a:ext>
              </a:extLst>
            </p:cNvPr>
            <p:cNvSpPr/>
            <p:nvPr/>
          </p:nvSpPr>
          <p:spPr>
            <a:xfrm rot="14400000">
              <a:off x="5617152" y="3220497"/>
              <a:ext cx="403112" cy="10111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C35B7C9-831B-47E7-BA5D-02189311FEBE}"/>
                </a:ext>
              </a:extLst>
            </p:cNvPr>
            <p:cNvSpPr/>
            <p:nvPr/>
          </p:nvSpPr>
          <p:spPr>
            <a:xfrm rot="900000">
              <a:off x="7540486" y="713959"/>
              <a:ext cx="403110" cy="10111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97EB445-3019-4C80-B487-03462D098310}"/>
                </a:ext>
              </a:extLst>
            </p:cNvPr>
            <p:cNvSpPr/>
            <p:nvPr/>
          </p:nvSpPr>
          <p:spPr>
            <a:xfrm rot="11700000">
              <a:off x="6655394" y="4017167"/>
              <a:ext cx="403110" cy="10111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F399A5C5-C6FC-4CBB-A9C7-664B0D523779}"/>
                </a:ext>
              </a:extLst>
            </p:cNvPr>
            <p:cNvSpPr/>
            <p:nvPr/>
          </p:nvSpPr>
          <p:spPr>
            <a:xfrm rot="6300000">
              <a:off x="8749543" y="2808110"/>
              <a:ext cx="403112" cy="10111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6F835D57-318E-40B2-BDCD-FD2A81709A8D}"/>
                </a:ext>
              </a:extLst>
            </p:cNvPr>
            <p:cNvSpPr/>
            <p:nvPr/>
          </p:nvSpPr>
          <p:spPr>
            <a:xfrm rot="17100000">
              <a:off x="5446335" y="1923018"/>
              <a:ext cx="403112" cy="10111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ABC1755-148C-4642-A097-36C18046ED59}"/>
                </a:ext>
              </a:extLst>
            </p:cNvPr>
            <p:cNvSpPr/>
            <p:nvPr/>
          </p:nvSpPr>
          <p:spPr>
            <a:xfrm rot="20700000">
              <a:off x="6655394" y="713959"/>
              <a:ext cx="403110" cy="10111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B67FA8FA-7B5F-4C40-84D4-988FD22E74B6}"/>
                </a:ext>
              </a:extLst>
            </p:cNvPr>
            <p:cNvSpPr/>
            <p:nvPr/>
          </p:nvSpPr>
          <p:spPr>
            <a:xfrm rot="9900000">
              <a:off x="7540486" y="4017168"/>
              <a:ext cx="403110" cy="10111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D5DA4A53-3C3D-478C-BBE3-7672B40E9011}"/>
                </a:ext>
              </a:extLst>
            </p:cNvPr>
            <p:cNvSpPr/>
            <p:nvPr/>
          </p:nvSpPr>
          <p:spPr>
            <a:xfrm rot="4500000">
              <a:off x="8749544" y="1923018"/>
              <a:ext cx="403112" cy="10111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4FF9787A-2FB1-48B8-8700-7FBBE3FF0D93}"/>
                </a:ext>
              </a:extLst>
            </p:cNvPr>
            <p:cNvSpPr/>
            <p:nvPr/>
          </p:nvSpPr>
          <p:spPr>
            <a:xfrm rot="15300000">
              <a:off x="5446335" y="2808110"/>
              <a:ext cx="403112" cy="10111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EFF7FCBC-F7AD-4B37-8D86-064898927AAB}"/>
                </a:ext>
              </a:extLst>
            </p:cNvPr>
            <p:cNvSpPr/>
            <p:nvPr/>
          </p:nvSpPr>
          <p:spPr>
            <a:xfrm rot="1800000">
              <a:off x="7952873" y="884776"/>
              <a:ext cx="403110" cy="10111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6AD3080F-B5D6-4AE1-A7B5-CEFD7DACF982}"/>
                </a:ext>
              </a:extLst>
            </p:cNvPr>
            <p:cNvSpPr/>
            <p:nvPr/>
          </p:nvSpPr>
          <p:spPr>
            <a:xfrm rot="12600000">
              <a:off x="6243007" y="3846351"/>
              <a:ext cx="403110" cy="10111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CBA7D7FB-AC7D-4F69-B15B-00A15AE1B9A0}"/>
                </a:ext>
              </a:extLst>
            </p:cNvPr>
            <p:cNvSpPr/>
            <p:nvPr/>
          </p:nvSpPr>
          <p:spPr>
            <a:xfrm rot="7200000">
              <a:off x="8578726" y="3220497"/>
              <a:ext cx="403114" cy="10111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49974417-94A5-456B-BE34-19D0ED82CE70}"/>
                </a:ext>
              </a:extLst>
            </p:cNvPr>
            <p:cNvSpPr/>
            <p:nvPr/>
          </p:nvSpPr>
          <p:spPr>
            <a:xfrm rot="18000000">
              <a:off x="5617151" y="1510631"/>
              <a:ext cx="403114" cy="101110"/>
            </a:xfrm>
            <a:custGeom>
              <a:avLst/>
              <a:gdLst>
                <a:gd name="connsiteX0" fmla="*/ 357188 w 2886075"/>
                <a:gd name="connsiteY0" fmla="*/ 371475 h 723900"/>
                <a:gd name="connsiteX1" fmla="*/ 1085850 w 2886075"/>
                <a:gd name="connsiteY1" fmla="*/ 371475 h 723900"/>
                <a:gd name="connsiteX2" fmla="*/ 1085850 w 2886075"/>
                <a:gd name="connsiteY2" fmla="*/ 538163 h 723900"/>
                <a:gd name="connsiteX3" fmla="*/ 176213 w 2886075"/>
                <a:gd name="connsiteY3" fmla="*/ 538163 h 723900"/>
                <a:gd name="connsiteX4" fmla="*/ 176213 w 2886075"/>
                <a:gd name="connsiteY4" fmla="*/ 185738 h 723900"/>
                <a:gd name="connsiteX5" fmla="*/ 1257300 w 2886075"/>
                <a:gd name="connsiteY5" fmla="*/ 185738 h 723900"/>
                <a:gd name="connsiteX6" fmla="*/ 1257300 w 2886075"/>
                <a:gd name="connsiteY6" fmla="*/ 723900 h 723900"/>
                <a:gd name="connsiteX7" fmla="*/ 0 w 2886075"/>
                <a:gd name="connsiteY7" fmla="*/ 723900 h 723900"/>
                <a:gd name="connsiteX8" fmla="*/ 0 w 2886075"/>
                <a:gd name="connsiteY8" fmla="*/ 0 h 723900"/>
                <a:gd name="connsiteX9" fmla="*/ 1443038 w 2886075"/>
                <a:gd name="connsiteY9" fmla="*/ 0 h 723900"/>
                <a:gd name="connsiteX10" fmla="*/ 1443038 w 2886075"/>
                <a:gd name="connsiteY10" fmla="*/ 723900 h 723900"/>
                <a:gd name="connsiteX11" fmla="*/ 2886075 w 2886075"/>
                <a:gd name="connsiteY11" fmla="*/ 723900 h 723900"/>
                <a:gd name="connsiteX12" fmla="*/ 2886075 w 2886075"/>
                <a:gd name="connsiteY12" fmla="*/ 0 h 723900"/>
                <a:gd name="connsiteX13" fmla="*/ 1614488 w 2886075"/>
                <a:gd name="connsiteY13" fmla="*/ 0 h 723900"/>
                <a:gd name="connsiteX14" fmla="*/ 1614488 w 2886075"/>
                <a:gd name="connsiteY14" fmla="*/ 542925 h 723900"/>
                <a:gd name="connsiteX15" fmla="*/ 2695575 w 2886075"/>
                <a:gd name="connsiteY15" fmla="*/ 542925 h 723900"/>
                <a:gd name="connsiteX16" fmla="*/ 2695575 w 2886075"/>
                <a:gd name="connsiteY16" fmla="*/ 185738 h 723900"/>
                <a:gd name="connsiteX17" fmla="*/ 1790700 w 2886075"/>
                <a:gd name="connsiteY17" fmla="*/ 185738 h 723900"/>
                <a:gd name="connsiteX18" fmla="*/ 1790700 w 2886075"/>
                <a:gd name="connsiteY18" fmla="*/ 376238 h 723900"/>
                <a:gd name="connsiteX19" fmla="*/ 2514600 w 2886075"/>
                <a:gd name="connsiteY19" fmla="*/ 376238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6075" h="723900">
                  <a:moveTo>
                    <a:pt x="357188" y="371475"/>
                  </a:moveTo>
                  <a:lnTo>
                    <a:pt x="1085850" y="371475"/>
                  </a:lnTo>
                  <a:lnTo>
                    <a:pt x="1085850" y="538163"/>
                  </a:lnTo>
                  <a:lnTo>
                    <a:pt x="176213" y="538163"/>
                  </a:lnTo>
                  <a:lnTo>
                    <a:pt x="176213" y="185738"/>
                  </a:lnTo>
                  <a:lnTo>
                    <a:pt x="1257300" y="185738"/>
                  </a:lnTo>
                  <a:lnTo>
                    <a:pt x="1257300" y="723900"/>
                  </a:lnTo>
                  <a:lnTo>
                    <a:pt x="0" y="723900"/>
                  </a:lnTo>
                  <a:lnTo>
                    <a:pt x="0" y="0"/>
                  </a:lnTo>
                  <a:lnTo>
                    <a:pt x="1443038" y="0"/>
                  </a:lnTo>
                  <a:lnTo>
                    <a:pt x="1443038" y="723900"/>
                  </a:lnTo>
                  <a:lnTo>
                    <a:pt x="2886075" y="723900"/>
                  </a:lnTo>
                  <a:lnTo>
                    <a:pt x="2886075" y="0"/>
                  </a:lnTo>
                  <a:lnTo>
                    <a:pt x="1614488" y="0"/>
                  </a:lnTo>
                  <a:lnTo>
                    <a:pt x="1614488" y="542925"/>
                  </a:lnTo>
                  <a:lnTo>
                    <a:pt x="2695575" y="542925"/>
                  </a:lnTo>
                  <a:lnTo>
                    <a:pt x="2695575" y="185738"/>
                  </a:lnTo>
                  <a:lnTo>
                    <a:pt x="1790700" y="185738"/>
                  </a:lnTo>
                  <a:lnTo>
                    <a:pt x="1790700" y="376238"/>
                  </a:lnTo>
                  <a:lnTo>
                    <a:pt x="2514600" y="376238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C3374A9C-42EB-48F7-80C0-D01557A27566}"/>
              </a:ext>
            </a:extLst>
          </p:cNvPr>
          <p:cNvGrpSpPr/>
          <p:nvPr/>
        </p:nvGrpSpPr>
        <p:grpSpPr>
          <a:xfrm>
            <a:off x="6669333" y="926536"/>
            <a:ext cx="2500546" cy="2500546"/>
            <a:chOff x="1631954" y="1874197"/>
            <a:chExt cx="2810694" cy="2810695"/>
          </a:xfrm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B254C049-601D-4630-89BB-4EE6D6466CE6}"/>
                </a:ext>
              </a:extLst>
            </p:cNvPr>
            <p:cNvSpPr/>
            <p:nvPr/>
          </p:nvSpPr>
          <p:spPr>
            <a:xfrm>
              <a:off x="2881193" y="1874197"/>
              <a:ext cx="312214" cy="105594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86B0DE5C-A812-4DF4-92BD-80E63B9D2AEE}"/>
                </a:ext>
              </a:extLst>
            </p:cNvPr>
            <p:cNvSpPr/>
            <p:nvPr/>
          </p:nvSpPr>
          <p:spPr>
            <a:xfrm rot="10800000">
              <a:off x="2881193" y="4579296"/>
              <a:ext cx="312214" cy="105596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94169149-7957-4CE7-B830-EAB832E1CDAD}"/>
                </a:ext>
              </a:extLst>
            </p:cNvPr>
            <p:cNvSpPr/>
            <p:nvPr/>
          </p:nvSpPr>
          <p:spPr>
            <a:xfrm rot="5400000">
              <a:off x="4233742" y="3226747"/>
              <a:ext cx="312216" cy="105596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0C83AE9-A380-4D1A-8BD6-F4A57EA5E002}"/>
                </a:ext>
              </a:extLst>
            </p:cNvPr>
            <p:cNvSpPr/>
            <p:nvPr/>
          </p:nvSpPr>
          <p:spPr>
            <a:xfrm rot="16200000">
              <a:off x="1528647" y="3226749"/>
              <a:ext cx="312206" cy="105592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E995D18C-6D7F-42E8-B6BF-4372EC0C56E8}"/>
                </a:ext>
              </a:extLst>
            </p:cNvPr>
            <p:cNvSpPr/>
            <p:nvPr/>
          </p:nvSpPr>
          <p:spPr>
            <a:xfrm rot="2700000">
              <a:off x="3837591" y="2270351"/>
              <a:ext cx="312214" cy="105594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A3F06EF5-6F8B-4A5B-B184-D5E2AAFE4B9F}"/>
                </a:ext>
              </a:extLst>
            </p:cNvPr>
            <p:cNvSpPr/>
            <p:nvPr/>
          </p:nvSpPr>
          <p:spPr>
            <a:xfrm rot="13500000">
              <a:off x="1924795" y="4183144"/>
              <a:ext cx="312214" cy="105596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0762D7DF-B107-4C87-8595-529B3C0D8BDC}"/>
                </a:ext>
              </a:extLst>
            </p:cNvPr>
            <p:cNvSpPr/>
            <p:nvPr/>
          </p:nvSpPr>
          <p:spPr>
            <a:xfrm rot="8100000">
              <a:off x="3837589" y="4183143"/>
              <a:ext cx="312216" cy="105596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FC7CC6D8-2B71-46BE-A550-CEE8C1948CE4}"/>
                </a:ext>
              </a:extLst>
            </p:cNvPr>
            <p:cNvSpPr/>
            <p:nvPr/>
          </p:nvSpPr>
          <p:spPr>
            <a:xfrm rot="18900000">
              <a:off x="1924794" y="2270350"/>
              <a:ext cx="312214" cy="105594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CE8A3436-397C-4C67-91C2-7A18441F665C}"/>
                </a:ext>
              </a:extLst>
            </p:cNvPr>
            <p:cNvSpPr/>
            <p:nvPr/>
          </p:nvSpPr>
          <p:spPr>
            <a:xfrm rot="20700000">
              <a:off x="2531127" y="1920284"/>
              <a:ext cx="312214" cy="105594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7CA217AB-AC0B-43FD-9A79-54335745E96B}"/>
                </a:ext>
              </a:extLst>
            </p:cNvPr>
            <p:cNvSpPr/>
            <p:nvPr/>
          </p:nvSpPr>
          <p:spPr>
            <a:xfrm rot="9900000">
              <a:off x="3231259" y="4533209"/>
              <a:ext cx="312214" cy="105596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5BF8B117-7141-4B54-9F53-8338CC170A1B}"/>
                </a:ext>
              </a:extLst>
            </p:cNvPr>
            <p:cNvSpPr/>
            <p:nvPr/>
          </p:nvSpPr>
          <p:spPr>
            <a:xfrm rot="4500000">
              <a:off x="4187655" y="2876681"/>
              <a:ext cx="312216" cy="105596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35E754B9-DC90-46D2-BDAE-C5365E452268}"/>
                </a:ext>
              </a:extLst>
            </p:cNvPr>
            <p:cNvSpPr/>
            <p:nvPr/>
          </p:nvSpPr>
          <p:spPr>
            <a:xfrm rot="15300000">
              <a:off x="1574730" y="3576813"/>
              <a:ext cx="312212" cy="105594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57B885B4-430E-48F8-BB9A-CE3013D34599}"/>
                </a:ext>
              </a:extLst>
            </p:cNvPr>
            <p:cNvSpPr/>
            <p:nvPr/>
          </p:nvSpPr>
          <p:spPr>
            <a:xfrm rot="1800000">
              <a:off x="3557469" y="2055405"/>
              <a:ext cx="312214" cy="105594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F0B5328F-2321-4245-929E-1E1383F9972C}"/>
                </a:ext>
              </a:extLst>
            </p:cNvPr>
            <p:cNvSpPr/>
            <p:nvPr/>
          </p:nvSpPr>
          <p:spPr>
            <a:xfrm rot="12600000">
              <a:off x="2204918" y="4398089"/>
              <a:ext cx="312214" cy="105596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3706112B-381E-468E-91D2-EF70DA751892}"/>
                </a:ext>
              </a:extLst>
            </p:cNvPr>
            <p:cNvSpPr/>
            <p:nvPr/>
          </p:nvSpPr>
          <p:spPr>
            <a:xfrm rot="7200000">
              <a:off x="4052534" y="3903021"/>
              <a:ext cx="312216" cy="105596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258C6747-C67E-4354-A74A-EAC2E20881AD}"/>
                </a:ext>
              </a:extLst>
            </p:cNvPr>
            <p:cNvSpPr/>
            <p:nvPr/>
          </p:nvSpPr>
          <p:spPr>
            <a:xfrm rot="18000000">
              <a:off x="1709850" y="2550472"/>
              <a:ext cx="312212" cy="105594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64EE5E9A-8B8D-4182-99BF-2B57ABB4982E}"/>
                </a:ext>
              </a:extLst>
            </p:cNvPr>
            <p:cNvSpPr/>
            <p:nvPr/>
          </p:nvSpPr>
          <p:spPr>
            <a:xfrm rot="19800000">
              <a:off x="2204918" y="2055404"/>
              <a:ext cx="312214" cy="105594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C5C88A44-D76F-40CB-BBBB-804DC1C2D110}"/>
                </a:ext>
              </a:extLst>
            </p:cNvPr>
            <p:cNvSpPr/>
            <p:nvPr/>
          </p:nvSpPr>
          <p:spPr>
            <a:xfrm rot="9000000">
              <a:off x="3557468" y="4398088"/>
              <a:ext cx="312214" cy="105596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F39F911E-C421-4923-9D21-43DE0C872A21}"/>
                </a:ext>
              </a:extLst>
            </p:cNvPr>
            <p:cNvSpPr/>
            <p:nvPr/>
          </p:nvSpPr>
          <p:spPr>
            <a:xfrm rot="3600000">
              <a:off x="4052535" y="2550471"/>
              <a:ext cx="312216" cy="105596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210C3C41-B909-4501-88B2-85CDF7C0231F}"/>
                </a:ext>
              </a:extLst>
            </p:cNvPr>
            <p:cNvSpPr/>
            <p:nvPr/>
          </p:nvSpPr>
          <p:spPr>
            <a:xfrm rot="14400000">
              <a:off x="1709851" y="3903022"/>
              <a:ext cx="312212" cy="105594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D5F4B8D4-04F6-4794-B4BF-0757B103420C}"/>
                </a:ext>
              </a:extLst>
            </p:cNvPr>
            <p:cNvSpPr/>
            <p:nvPr/>
          </p:nvSpPr>
          <p:spPr>
            <a:xfrm rot="900000">
              <a:off x="3231260" y="1920284"/>
              <a:ext cx="312214" cy="105594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ECC2467F-2E08-4DB8-B31F-746402BE9074}"/>
                </a:ext>
              </a:extLst>
            </p:cNvPr>
            <p:cNvSpPr/>
            <p:nvPr/>
          </p:nvSpPr>
          <p:spPr>
            <a:xfrm rot="11700000">
              <a:off x="2531127" y="4533209"/>
              <a:ext cx="312214" cy="105596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8EA7CE00-EE49-4114-9082-3FA5225A805F}"/>
                </a:ext>
              </a:extLst>
            </p:cNvPr>
            <p:cNvSpPr/>
            <p:nvPr/>
          </p:nvSpPr>
          <p:spPr>
            <a:xfrm rot="6300000">
              <a:off x="4187655" y="3576811"/>
              <a:ext cx="312216" cy="105596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E53C9487-9667-426F-B458-F5D0A098DDFA}"/>
                </a:ext>
              </a:extLst>
            </p:cNvPr>
            <p:cNvSpPr/>
            <p:nvPr/>
          </p:nvSpPr>
          <p:spPr>
            <a:xfrm rot="17100000">
              <a:off x="1574729" y="2876682"/>
              <a:ext cx="312212" cy="105594"/>
            </a:xfrm>
            <a:custGeom>
              <a:avLst/>
              <a:gdLst>
                <a:gd name="connsiteX0" fmla="*/ 365125 w 2168525"/>
                <a:gd name="connsiteY0" fmla="*/ 365125 h 733425"/>
                <a:gd name="connsiteX1" fmla="*/ 727075 w 2168525"/>
                <a:gd name="connsiteY1" fmla="*/ 365125 h 733425"/>
                <a:gd name="connsiteX2" fmla="*/ 727075 w 2168525"/>
                <a:gd name="connsiteY2" fmla="*/ 549275 h 733425"/>
                <a:gd name="connsiteX3" fmla="*/ 190500 w 2168525"/>
                <a:gd name="connsiteY3" fmla="*/ 549275 h 733425"/>
                <a:gd name="connsiteX4" fmla="*/ 190500 w 2168525"/>
                <a:gd name="connsiteY4" fmla="*/ 184150 h 733425"/>
                <a:gd name="connsiteX5" fmla="*/ 904875 w 2168525"/>
                <a:gd name="connsiteY5" fmla="*/ 184150 h 733425"/>
                <a:gd name="connsiteX6" fmla="*/ 904875 w 2168525"/>
                <a:gd name="connsiteY6" fmla="*/ 727075 h 733425"/>
                <a:gd name="connsiteX7" fmla="*/ 0 w 2168525"/>
                <a:gd name="connsiteY7" fmla="*/ 727075 h 733425"/>
                <a:gd name="connsiteX8" fmla="*/ 0 w 2168525"/>
                <a:gd name="connsiteY8" fmla="*/ 3175 h 733425"/>
                <a:gd name="connsiteX9" fmla="*/ 1089025 w 2168525"/>
                <a:gd name="connsiteY9" fmla="*/ 3175 h 733425"/>
                <a:gd name="connsiteX10" fmla="*/ 1089025 w 2168525"/>
                <a:gd name="connsiteY10" fmla="*/ 733425 h 733425"/>
                <a:gd name="connsiteX11" fmla="*/ 2168525 w 2168525"/>
                <a:gd name="connsiteY11" fmla="*/ 733425 h 733425"/>
                <a:gd name="connsiteX12" fmla="*/ 2168525 w 2168525"/>
                <a:gd name="connsiteY12" fmla="*/ 0 h 733425"/>
                <a:gd name="connsiteX13" fmla="*/ 1266825 w 2168525"/>
                <a:gd name="connsiteY13" fmla="*/ 0 h 733425"/>
                <a:gd name="connsiteX14" fmla="*/ 1266825 w 2168525"/>
                <a:gd name="connsiteY14" fmla="*/ 549275 h 733425"/>
                <a:gd name="connsiteX15" fmla="*/ 1987550 w 2168525"/>
                <a:gd name="connsiteY15" fmla="*/ 549275 h 733425"/>
                <a:gd name="connsiteX16" fmla="*/ 1987550 w 2168525"/>
                <a:gd name="connsiteY16" fmla="*/ 187325 h 733425"/>
                <a:gd name="connsiteX17" fmla="*/ 1444625 w 2168525"/>
                <a:gd name="connsiteY17" fmla="*/ 187325 h 733425"/>
                <a:gd name="connsiteX18" fmla="*/ 1444625 w 2168525"/>
                <a:gd name="connsiteY18" fmla="*/ 365125 h 733425"/>
                <a:gd name="connsiteX19" fmla="*/ 1809750 w 2168525"/>
                <a:gd name="connsiteY19" fmla="*/ 3651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68525" h="733425">
                  <a:moveTo>
                    <a:pt x="365125" y="365125"/>
                  </a:moveTo>
                  <a:lnTo>
                    <a:pt x="727075" y="365125"/>
                  </a:lnTo>
                  <a:lnTo>
                    <a:pt x="727075" y="549275"/>
                  </a:lnTo>
                  <a:lnTo>
                    <a:pt x="190500" y="549275"/>
                  </a:lnTo>
                  <a:lnTo>
                    <a:pt x="190500" y="184150"/>
                  </a:lnTo>
                  <a:lnTo>
                    <a:pt x="904875" y="184150"/>
                  </a:lnTo>
                  <a:lnTo>
                    <a:pt x="904875" y="727075"/>
                  </a:lnTo>
                  <a:lnTo>
                    <a:pt x="0" y="727075"/>
                  </a:lnTo>
                  <a:lnTo>
                    <a:pt x="0" y="3175"/>
                  </a:lnTo>
                  <a:lnTo>
                    <a:pt x="1089025" y="3175"/>
                  </a:lnTo>
                  <a:lnTo>
                    <a:pt x="1089025" y="733425"/>
                  </a:lnTo>
                  <a:lnTo>
                    <a:pt x="2168525" y="733425"/>
                  </a:lnTo>
                  <a:lnTo>
                    <a:pt x="2168525" y="0"/>
                  </a:lnTo>
                  <a:lnTo>
                    <a:pt x="1266825" y="0"/>
                  </a:lnTo>
                  <a:lnTo>
                    <a:pt x="1266825" y="549275"/>
                  </a:lnTo>
                  <a:lnTo>
                    <a:pt x="1987550" y="549275"/>
                  </a:lnTo>
                  <a:lnTo>
                    <a:pt x="1987550" y="187325"/>
                  </a:lnTo>
                  <a:lnTo>
                    <a:pt x="1444625" y="187325"/>
                  </a:lnTo>
                  <a:lnTo>
                    <a:pt x="1444625" y="365125"/>
                  </a:lnTo>
                  <a:lnTo>
                    <a:pt x="1809750" y="365125"/>
                  </a:ln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C44C5FC4-6A8E-46C9-A983-52A732B4A2FA}"/>
              </a:ext>
            </a:extLst>
          </p:cNvPr>
          <p:cNvGrpSpPr/>
          <p:nvPr/>
        </p:nvGrpSpPr>
        <p:grpSpPr>
          <a:xfrm>
            <a:off x="3696023" y="927417"/>
            <a:ext cx="2529580" cy="2529580"/>
            <a:chOff x="6534294" y="458967"/>
            <a:chExt cx="4646981" cy="4646981"/>
          </a:xfrm>
        </p:grpSpPr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093837B6-31F9-4290-B3CC-A6BE13891C57}"/>
                </a:ext>
              </a:extLst>
            </p:cNvPr>
            <p:cNvSpPr/>
            <p:nvPr/>
          </p:nvSpPr>
          <p:spPr>
            <a:xfrm>
              <a:off x="8514924" y="458967"/>
              <a:ext cx="685719" cy="236932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CF1FE65F-28DB-43D7-8BCC-BE8419C24BB8}"/>
                </a:ext>
              </a:extLst>
            </p:cNvPr>
            <p:cNvSpPr/>
            <p:nvPr/>
          </p:nvSpPr>
          <p:spPr>
            <a:xfrm>
              <a:off x="8514924" y="4869016"/>
              <a:ext cx="685719" cy="236932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5E0A0E2A-9C44-4D76-90CC-E373F2A82560}"/>
                </a:ext>
              </a:extLst>
            </p:cNvPr>
            <p:cNvSpPr/>
            <p:nvPr/>
          </p:nvSpPr>
          <p:spPr>
            <a:xfrm rot="5400000">
              <a:off x="10719949" y="2663992"/>
              <a:ext cx="685719" cy="236932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9EE67F15-86CB-4DA8-96ED-3D6E305CC47B}"/>
                </a:ext>
              </a:extLst>
            </p:cNvPr>
            <p:cNvSpPr/>
            <p:nvPr/>
          </p:nvSpPr>
          <p:spPr>
            <a:xfrm rot="5400000">
              <a:off x="6309900" y="2663992"/>
              <a:ext cx="685719" cy="236932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9453BF0E-0ED8-4831-84A5-05E5931C4855}"/>
                </a:ext>
              </a:extLst>
            </p:cNvPr>
            <p:cNvSpPr/>
            <p:nvPr/>
          </p:nvSpPr>
          <p:spPr>
            <a:xfrm rot="18900000">
              <a:off x="6955737" y="1104804"/>
              <a:ext cx="685719" cy="236932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12100AAE-D68B-4330-91A7-6B5023B88FAE}"/>
                </a:ext>
              </a:extLst>
            </p:cNvPr>
            <p:cNvSpPr/>
            <p:nvPr/>
          </p:nvSpPr>
          <p:spPr>
            <a:xfrm rot="18900000">
              <a:off x="10074112" y="4223180"/>
              <a:ext cx="685719" cy="236932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EEA4390B-2BF8-434C-87F4-3EEE8F125F32}"/>
                </a:ext>
              </a:extLst>
            </p:cNvPr>
            <p:cNvSpPr/>
            <p:nvPr/>
          </p:nvSpPr>
          <p:spPr>
            <a:xfrm rot="2700000">
              <a:off x="10074113" y="1104804"/>
              <a:ext cx="685719" cy="236932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17CDAF70-D730-42D7-A698-B98EC3240156}"/>
                </a:ext>
              </a:extLst>
            </p:cNvPr>
            <p:cNvSpPr/>
            <p:nvPr/>
          </p:nvSpPr>
          <p:spPr>
            <a:xfrm rot="2700000">
              <a:off x="6955737" y="4223180"/>
              <a:ext cx="685719" cy="236932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BE520EF2-A2AC-4303-9964-B4E20CCA55B5}"/>
                </a:ext>
              </a:extLst>
            </p:cNvPr>
            <p:cNvSpPr/>
            <p:nvPr/>
          </p:nvSpPr>
          <p:spPr>
            <a:xfrm rot="20253408">
              <a:off x="7673116" y="625979"/>
              <a:ext cx="685719" cy="236932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4E1026B7-4DF7-4F9F-8C12-3080E2DC1649}"/>
                </a:ext>
              </a:extLst>
            </p:cNvPr>
            <p:cNvSpPr/>
            <p:nvPr/>
          </p:nvSpPr>
          <p:spPr>
            <a:xfrm rot="20253408">
              <a:off x="9356728" y="4702004"/>
              <a:ext cx="685719" cy="236932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812C66C-208F-499B-9D06-C800746287E8}"/>
                </a:ext>
              </a:extLst>
            </p:cNvPr>
            <p:cNvSpPr/>
            <p:nvPr/>
          </p:nvSpPr>
          <p:spPr>
            <a:xfrm rot="4053408">
              <a:off x="10552935" y="1822186"/>
              <a:ext cx="685719" cy="236932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B9BF2D3A-755F-441F-8B93-F44055C2E85D}"/>
                </a:ext>
              </a:extLst>
            </p:cNvPr>
            <p:cNvSpPr/>
            <p:nvPr/>
          </p:nvSpPr>
          <p:spPr>
            <a:xfrm rot="4053408">
              <a:off x="6476910" y="3505799"/>
              <a:ext cx="685719" cy="236932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446102A9-1A15-4835-B775-FECEDFC51DB1}"/>
                </a:ext>
              </a:extLst>
            </p:cNvPr>
            <p:cNvSpPr/>
            <p:nvPr/>
          </p:nvSpPr>
          <p:spPr>
            <a:xfrm rot="17553408">
              <a:off x="6478583" y="1818146"/>
              <a:ext cx="685719" cy="236932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82E5A308-14B1-498C-80FD-B2A293D4145F}"/>
                </a:ext>
              </a:extLst>
            </p:cNvPr>
            <p:cNvSpPr/>
            <p:nvPr/>
          </p:nvSpPr>
          <p:spPr>
            <a:xfrm rot="17553408">
              <a:off x="10551262" y="3509838"/>
              <a:ext cx="685719" cy="236932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186D5C4D-88CB-435A-B8CE-9CD5EE3E33A2}"/>
                </a:ext>
              </a:extLst>
            </p:cNvPr>
            <p:cNvSpPr/>
            <p:nvPr/>
          </p:nvSpPr>
          <p:spPr>
            <a:xfrm rot="1353408">
              <a:off x="9360769" y="627652"/>
              <a:ext cx="685719" cy="236932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44E02D3D-A619-449D-8201-66AB66253B7A}"/>
                </a:ext>
              </a:extLst>
            </p:cNvPr>
            <p:cNvSpPr/>
            <p:nvPr/>
          </p:nvSpPr>
          <p:spPr>
            <a:xfrm rot="1353408">
              <a:off x="7669078" y="4700332"/>
              <a:ext cx="685719" cy="236932"/>
            </a:xfrm>
            <a:custGeom>
              <a:avLst/>
              <a:gdLst>
                <a:gd name="connsiteX0" fmla="*/ 717550 w 2517775"/>
                <a:gd name="connsiteY0" fmla="*/ 536575 h 869950"/>
                <a:gd name="connsiteX1" fmla="*/ 358775 w 2517775"/>
                <a:gd name="connsiteY1" fmla="*/ 536575 h 869950"/>
                <a:gd name="connsiteX2" fmla="*/ 358775 w 2517775"/>
                <a:gd name="connsiteY2" fmla="*/ 361950 h 869950"/>
                <a:gd name="connsiteX3" fmla="*/ 892175 w 2517775"/>
                <a:gd name="connsiteY3" fmla="*/ 361950 h 869950"/>
                <a:gd name="connsiteX4" fmla="*/ 892175 w 2517775"/>
                <a:gd name="connsiteY4" fmla="*/ 720725 h 869950"/>
                <a:gd name="connsiteX5" fmla="*/ 171450 w 2517775"/>
                <a:gd name="connsiteY5" fmla="*/ 720725 h 869950"/>
                <a:gd name="connsiteX6" fmla="*/ 171450 w 2517775"/>
                <a:gd name="connsiteY6" fmla="*/ 174625 h 869950"/>
                <a:gd name="connsiteX7" fmla="*/ 1066800 w 2517775"/>
                <a:gd name="connsiteY7" fmla="*/ 174625 h 869950"/>
                <a:gd name="connsiteX8" fmla="*/ 1066800 w 2517775"/>
                <a:gd name="connsiteY8" fmla="*/ 869950 h 869950"/>
                <a:gd name="connsiteX9" fmla="*/ 0 w 2517775"/>
                <a:gd name="connsiteY9" fmla="*/ 869950 h 869950"/>
                <a:gd name="connsiteX10" fmla="*/ 0 w 2517775"/>
                <a:gd name="connsiteY10" fmla="*/ 0 h 869950"/>
                <a:gd name="connsiteX11" fmla="*/ 1254125 w 2517775"/>
                <a:gd name="connsiteY11" fmla="*/ 0 h 869950"/>
                <a:gd name="connsiteX12" fmla="*/ 1254125 w 2517775"/>
                <a:gd name="connsiteY12" fmla="*/ 869950 h 869950"/>
                <a:gd name="connsiteX13" fmla="*/ 2517775 w 2517775"/>
                <a:gd name="connsiteY13" fmla="*/ 869950 h 869950"/>
                <a:gd name="connsiteX14" fmla="*/ 2517775 w 2517775"/>
                <a:gd name="connsiteY14" fmla="*/ 0 h 869950"/>
                <a:gd name="connsiteX15" fmla="*/ 1425575 w 2517775"/>
                <a:gd name="connsiteY15" fmla="*/ 0 h 869950"/>
                <a:gd name="connsiteX16" fmla="*/ 1425575 w 2517775"/>
                <a:gd name="connsiteY16" fmla="*/ 720725 h 869950"/>
                <a:gd name="connsiteX17" fmla="*/ 2330450 w 2517775"/>
                <a:gd name="connsiteY17" fmla="*/ 720725 h 869950"/>
                <a:gd name="connsiteX18" fmla="*/ 2330450 w 2517775"/>
                <a:gd name="connsiteY18" fmla="*/ 184150 h 869950"/>
                <a:gd name="connsiteX19" fmla="*/ 1606550 w 2517775"/>
                <a:gd name="connsiteY19" fmla="*/ 184150 h 869950"/>
                <a:gd name="connsiteX20" fmla="*/ 1606550 w 2517775"/>
                <a:gd name="connsiteY20" fmla="*/ 546100 h 869950"/>
                <a:gd name="connsiteX21" fmla="*/ 2155825 w 2517775"/>
                <a:gd name="connsiteY21" fmla="*/ 546100 h 869950"/>
                <a:gd name="connsiteX22" fmla="*/ 2155825 w 2517775"/>
                <a:gd name="connsiteY22" fmla="*/ 361950 h 869950"/>
                <a:gd name="connsiteX23" fmla="*/ 1790700 w 2517775"/>
                <a:gd name="connsiteY23" fmla="*/ 36195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7775" h="869950">
                  <a:moveTo>
                    <a:pt x="717550" y="536575"/>
                  </a:moveTo>
                  <a:lnTo>
                    <a:pt x="358775" y="536575"/>
                  </a:lnTo>
                  <a:lnTo>
                    <a:pt x="358775" y="361950"/>
                  </a:lnTo>
                  <a:lnTo>
                    <a:pt x="892175" y="361950"/>
                  </a:lnTo>
                  <a:lnTo>
                    <a:pt x="892175" y="720725"/>
                  </a:lnTo>
                  <a:lnTo>
                    <a:pt x="171450" y="720725"/>
                  </a:lnTo>
                  <a:lnTo>
                    <a:pt x="171450" y="174625"/>
                  </a:lnTo>
                  <a:lnTo>
                    <a:pt x="1066800" y="174625"/>
                  </a:lnTo>
                  <a:lnTo>
                    <a:pt x="1066800" y="869950"/>
                  </a:lnTo>
                  <a:lnTo>
                    <a:pt x="0" y="869950"/>
                  </a:lnTo>
                  <a:lnTo>
                    <a:pt x="0" y="0"/>
                  </a:lnTo>
                  <a:lnTo>
                    <a:pt x="1254125" y="0"/>
                  </a:lnTo>
                  <a:lnTo>
                    <a:pt x="1254125" y="869950"/>
                  </a:lnTo>
                  <a:lnTo>
                    <a:pt x="2517775" y="869950"/>
                  </a:lnTo>
                  <a:lnTo>
                    <a:pt x="2517775" y="0"/>
                  </a:lnTo>
                  <a:lnTo>
                    <a:pt x="1425575" y="0"/>
                  </a:lnTo>
                  <a:lnTo>
                    <a:pt x="1425575" y="720725"/>
                  </a:lnTo>
                  <a:lnTo>
                    <a:pt x="2330450" y="720725"/>
                  </a:lnTo>
                  <a:lnTo>
                    <a:pt x="2330450" y="184150"/>
                  </a:lnTo>
                  <a:lnTo>
                    <a:pt x="1606550" y="184150"/>
                  </a:lnTo>
                  <a:lnTo>
                    <a:pt x="1606550" y="546100"/>
                  </a:lnTo>
                  <a:lnTo>
                    <a:pt x="2155825" y="546100"/>
                  </a:lnTo>
                  <a:lnTo>
                    <a:pt x="2155825" y="361950"/>
                  </a:lnTo>
                  <a:lnTo>
                    <a:pt x="1790700" y="361950"/>
                  </a:ln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280ECD10-D7F5-4853-BA2B-22D5F8296198}"/>
              </a:ext>
            </a:extLst>
          </p:cNvPr>
          <p:cNvGrpSpPr/>
          <p:nvPr/>
        </p:nvGrpSpPr>
        <p:grpSpPr>
          <a:xfrm>
            <a:off x="757943" y="3841249"/>
            <a:ext cx="2514368" cy="2514366"/>
            <a:chOff x="603487" y="850637"/>
            <a:chExt cx="2730764" cy="2730764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1A54C09E-E2D8-4777-A4AA-72CC5F515A5F}"/>
                </a:ext>
              </a:extLst>
            </p:cNvPr>
            <p:cNvGrpSpPr/>
            <p:nvPr/>
          </p:nvGrpSpPr>
          <p:grpSpPr>
            <a:xfrm>
              <a:off x="603487" y="850637"/>
              <a:ext cx="2730764" cy="2730764"/>
              <a:chOff x="5539074" y="655697"/>
              <a:chExt cx="3520843" cy="3520843"/>
            </a:xfrm>
          </p:grpSpPr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434CF122-F07F-4DA3-A889-7901532CA8DF}"/>
                  </a:ext>
                </a:extLst>
              </p:cNvPr>
              <p:cNvSpPr/>
              <p:nvPr/>
            </p:nvSpPr>
            <p:spPr>
              <a:xfrm>
                <a:off x="7097940" y="655697"/>
                <a:ext cx="403110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20FBC626-0685-412A-AEFF-087EDF194FE0}"/>
                  </a:ext>
                </a:extLst>
              </p:cNvPr>
              <p:cNvSpPr/>
              <p:nvPr/>
            </p:nvSpPr>
            <p:spPr>
              <a:xfrm rot="10800000">
                <a:off x="7097940" y="4075430"/>
                <a:ext cx="403110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9DA5353B-A42C-4A09-AAA8-15FD9A652ADE}"/>
                  </a:ext>
                </a:extLst>
              </p:cNvPr>
              <p:cNvSpPr/>
              <p:nvPr/>
            </p:nvSpPr>
            <p:spPr>
              <a:xfrm rot="5400000">
                <a:off x="8807806" y="2365564"/>
                <a:ext cx="403112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DA788711-AB3C-4F86-9214-9BD629352224}"/>
                  </a:ext>
                </a:extLst>
              </p:cNvPr>
              <p:cNvSpPr/>
              <p:nvPr/>
            </p:nvSpPr>
            <p:spPr>
              <a:xfrm rot="16200000">
                <a:off x="5388073" y="2365564"/>
                <a:ext cx="403112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0212F872-D833-4756-94B5-87B327749295}"/>
                  </a:ext>
                </a:extLst>
              </p:cNvPr>
              <p:cNvSpPr/>
              <p:nvPr/>
            </p:nvSpPr>
            <p:spPr>
              <a:xfrm rot="2700000">
                <a:off x="8306998" y="1156505"/>
                <a:ext cx="403110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481FB457-7EB4-4B1E-A900-DC41A805A639}"/>
                  </a:ext>
                </a:extLst>
              </p:cNvPr>
              <p:cNvSpPr/>
              <p:nvPr/>
            </p:nvSpPr>
            <p:spPr>
              <a:xfrm rot="13500000">
                <a:off x="5888882" y="3574621"/>
                <a:ext cx="403110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4C22D3F5-8727-4BD6-AA21-B18A3FF423A6}"/>
                  </a:ext>
                </a:extLst>
              </p:cNvPr>
              <p:cNvSpPr/>
              <p:nvPr/>
            </p:nvSpPr>
            <p:spPr>
              <a:xfrm rot="8100000">
                <a:off x="8306997" y="3574622"/>
                <a:ext cx="403112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FBF8421B-798F-48B2-8AB0-983964AB1088}"/>
                  </a:ext>
                </a:extLst>
              </p:cNvPr>
              <p:cNvSpPr/>
              <p:nvPr/>
            </p:nvSpPr>
            <p:spPr>
              <a:xfrm rot="18900000">
                <a:off x="5888882" y="1156506"/>
                <a:ext cx="403110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909751F4-1D6E-4D08-BE6D-97309FAB85E1}"/>
                  </a:ext>
                </a:extLst>
              </p:cNvPr>
              <p:cNvSpPr/>
              <p:nvPr/>
            </p:nvSpPr>
            <p:spPr>
              <a:xfrm rot="19800000">
                <a:off x="6243011" y="884777"/>
                <a:ext cx="403102" cy="101108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1F719007-F0E0-44CE-B791-5CE95163EE45}"/>
                  </a:ext>
                </a:extLst>
              </p:cNvPr>
              <p:cNvSpPr/>
              <p:nvPr/>
            </p:nvSpPr>
            <p:spPr>
              <a:xfrm rot="9000000">
                <a:off x="7952877" y="3846353"/>
                <a:ext cx="403102" cy="101108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04A221E9-44DA-4CC0-87B9-9B0A85A228A2}"/>
                  </a:ext>
                </a:extLst>
              </p:cNvPr>
              <p:cNvSpPr/>
              <p:nvPr/>
            </p:nvSpPr>
            <p:spPr>
              <a:xfrm rot="3600000">
                <a:off x="8578728" y="1510631"/>
                <a:ext cx="403112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242EF8D1-4F79-49B6-8AA9-6571A2CB595A}"/>
                  </a:ext>
                </a:extLst>
              </p:cNvPr>
              <p:cNvSpPr/>
              <p:nvPr/>
            </p:nvSpPr>
            <p:spPr>
              <a:xfrm rot="14400000">
                <a:off x="5617152" y="3220497"/>
                <a:ext cx="403112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35832260-7457-4D6D-B8F8-B1F7DBB0CD5F}"/>
                  </a:ext>
                </a:extLst>
              </p:cNvPr>
              <p:cNvSpPr/>
              <p:nvPr/>
            </p:nvSpPr>
            <p:spPr>
              <a:xfrm rot="900000">
                <a:off x="7540486" y="713959"/>
                <a:ext cx="403110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9170FCD0-7C3E-40DE-B2C2-A29D06F60A6E}"/>
                  </a:ext>
                </a:extLst>
              </p:cNvPr>
              <p:cNvSpPr/>
              <p:nvPr/>
            </p:nvSpPr>
            <p:spPr>
              <a:xfrm rot="11700000">
                <a:off x="6655394" y="4017167"/>
                <a:ext cx="403110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A51A1B52-1C83-4921-B4F5-03CD88CD97A5}"/>
                  </a:ext>
                </a:extLst>
              </p:cNvPr>
              <p:cNvSpPr/>
              <p:nvPr/>
            </p:nvSpPr>
            <p:spPr>
              <a:xfrm rot="6300000">
                <a:off x="8749543" y="2808110"/>
                <a:ext cx="403112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D2307E3C-85F8-4B6E-807C-7DB72753AE38}"/>
                  </a:ext>
                </a:extLst>
              </p:cNvPr>
              <p:cNvSpPr/>
              <p:nvPr/>
            </p:nvSpPr>
            <p:spPr>
              <a:xfrm rot="17100000">
                <a:off x="5446335" y="1923018"/>
                <a:ext cx="403112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13DFD4E8-04CC-4265-84A6-691752C3EE9E}"/>
                  </a:ext>
                </a:extLst>
              </p:cNvPr>
              <p:cNvSpPr/>
              <p:nvPr/>
            </p:nvSpPr>
            <p:spPr>
              <a:xfrm rot="20700000">
                <a:off x="6655394" y="713959"/>
                <a:ext cx="403110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A9B5BF33-1A65-4E94-9244-9C4ADD9C8D17}"/>
                  </a:ext>
                </a:extLst>
              </p:cNvPr>
              <p:cNvSpPr/>
              <p:nvPr/>
            </p:nvSpPr>
            <p:spPr>
              <a:xfrm rot="9900000">
                <a:off x="7540486" y="4017168"/>
                <a:ext cx="403110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609B1922-7624-4B5C-A2AF-33D33112E190}"/>
                  </a:ext>
                </a:extLst>
              </p:cNvPr>
              <p:cNvSpPr/>
              <p:nvPr/>
            </p:nvSpPr>
            <p:spPr>
              <a:xfrm rot="4500000">
                <a:off x="8749544" y="1923018"/>
                <a:ext cx="403112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D05F0785-C9FB-40D9-9A59-E38ED777CF11}"/>
                  </a:ext>
                </a:extLst>
              </p:cNvPr>
              <p:cNvSpPr/>
              <p:nvPr/>
            </p:nvSpPr>
            <p:spPr>
              <a:xfrm rot="15300000">
                <a:off x="5446335" y="2808110"/>
                <a:ext cx="403112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5D12985A-8469-4E1F-8D5D-3DF037D55A31}"/>
                  </a:ext>
                </a:extLst>
              </p:cNvPr>
              <p:cNvSpPr/>
              <p:nvPr/>
            </p:nvSpPr>
            <p:spPr>
              <a:xfrm rot="1800000">
                <a:off x="7952873" y="884776"/>
                <a:ext cx="403110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F7F7CC20-8941-44A8-962A-2E895249D9EB}"/>
                  </a:ext>
                </a:extLst>
              </p:cNvPr>
              <p:cNvSpPr/>
              <p:nvPr/>
            </p:nvSpPr>
            <p:spPr>
              <a:xfrm rot="12600000">
                <a:off x="6243007" y="3846351"/>
                <a:ext cx="403110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0D3E9BF4-91A3-4728-A0D2-790A4E2A0A7F}"/>
                  </a:ext>
                </a:extLst>
              </p:cNvPr>
              <p:cNvSpPr/>
              <p:nvPr/>
            </p:nvSpPr>
            <p:spPr>
              <a:xfrm rot="7200000">
                <a:off x="8578726" y="3220497"/>
                <a:ext cx="403114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60E6BA27-968B-42C5-B04F-1067303BD388}"/>
                  </a:ext>
                </a:extLst>
              </p:cNvPr>
              <p:cNvSpPr/>
              <p:nvPr/>
            </p:nvSpPr>
            <p:spPr>
              <a:xfrm rot="18000000">
                <a:off x="5617151" y="1510631"/>
                <a:ext cx="403114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75DEC361-7BD9-48A0-B54F-205000600972}"/>
                </a:ext>
              </a:extLst>
            </p:cNvPr>
            <p:cNvGrpSpPr/>
            <p:nvPr/>
          </p:nvGrpSpPr>
          <p:grpSpPr>
            <a:xfrm rot="406676">
              <a:off x="729718" y="976868"/>
              <a:ext cx="2478302" cy="2478302"/>
              <a:chOff x="5539074" y="655697"/>
              <a:chExt cx="3520843" cy="3520843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83720AC0-99CE-4E38-9395-FC27A32B5BD3}"/>
                  </a:ext>
                </a:extLst>
              </p:cNvPr>
              <p:cNvSpPr/>
              <p:nvPr/>
            </p:nvSpPr>
            <p:spPr>
              <a:xfrm>
                <a:off x="7097940" y="655697"/>
                <a:ext cx="403110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19C35BF7-D537-410A-B514-9D5760C595C8}"/>
                  </a:ext>
                </a:extLst>
              </p:cNvPr>
              <p:cNvSpPr/>
              <p:nvPr/>
            </p:nvSpPr>
            <p:spPr>
              <a:xfrm rot="10800000">
                <a:off x="7097940" y="4075430"/>
                <a:ext cx="403110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C3871638-ED93-4CC8-914B-0E9520E27493}"/>
                  </a:ext>
                </a:extLst>
              </p:cNvPr>
              <p:cNvSpPr/>
              <p:nvPr/>
            </p:nvSpPr>
            <p:spPr>
              <a:xfrm rot="5400000">
                <a:off x="8807806" y="2365564"/>
                <a:ext cx="403112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461650EA-BAB3-42D7-8328-0C1C8898D59C}"/>
                  </a:ext>
                </a:extLst>
              </p:cNvPr>
              <p:cNvSpPr/>
              <p:nvPr/>
            </p:nvSpPr>
            <p:spPr>
              <a:xfrm rot="16200000">
                <a:off x="5388073" y="2365564"/>
                <a:ext cx="403112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E85B91B5-BF45-4C7D-BB01-DB33CAF618C6}"/>
                  </a:ext>
                </a:extLst>
              </p:cNvPr>
              <p:cNvSpPr/>
              <p:nvPr/>
            </p:nvSpPr>
            <p:spPr>
              <a:xfrm rot="2700000">
                <a:off x="8306998" y="1156505"/>
                <a:ext cx="403110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F1A64F7B-1A19-44EA-9AA3-E9DCB7B3821C}"/>
                  </a:ext>
                </a:extLst>
              </p:cNvPr>
              <p:cNvSpPr/>
              <p:nvPr/>
            </p:nvSpPr>
            <p:spPr>
              <a:xfrm rot="13500000">
                <a:off x="5888882" y="3574621"/>
                <a:ext cx="403110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DCBEB5CB-132A-4AE1-889A-D61D52D274DC}"/>
                  </a:ext>
                </a:extLst>
              </p:cNvPr>
              <p:cNvSpPr/>
              <p:nvPr/>
            </p:nvSpPr>
            <p:spPr>
              <a:xfrm rot="8100000">
                <a:off x="8306997" y="3574622"/>
                <a:ext cx="403112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64E983B9-E18D-418B-B5E7-741C05BC3A79}"/>
                  </a:ext>
                </a:extLst>
              </p:cNvPr>
              <p:cNvSpPr/>
              <p:nvPr/>
            </p:nvSpPr>
            <p:spPr>
              <a:xfrm rot="18900000">
                <a:off x="5888882" y="1156506"/>
                <a:ext cx="403110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B1AB9FB6-8F31-40B9-9CC3-87C4755A999D}"/>
                  </a:ext>
                </a:extLst>
              </p:cNvPr>
              <p:cNvSpPr/>
              <p:nvPr/>
            </p:nvSpPr>
            <p:spPr>
              <a:xfrm rot="19800000">
                <a:off x="6243011" y="884777"/>
                <a:ext cx="403102" cy="101108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74EE273B-01D7-410C-AB23-70A8C76539AB}"/>
                  </a:ext>
                </a:extLst>
              </p:cNvPr>
              <p:cNvSpPr/>
              <p:nvPr/>
            </p:nvSpPr>
            <p:spPr>
              <a:xfrm rot="9000000">
                <a:off x="7952877" y="3846353"/>
                <a:ext cx="403102" cy="101108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DB36148F-C9C4-450A-B223-88DB2B15FD80}"/>
                  </a:ext>
                </a:extLst>
              </p:cNvPr>
              <p:cNvSpPr/>
              <p:nvPr/>
            </p:nvSpPr>
            <p:spPr>
              <a:xfrm rot="3600000">
                <a:off x="8578728" y="1510631"/>
                <a:ext cx="403112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17D8BBCE-ED53-4CAC-BD15-8021523BB86C}"/>
                  </a:ext>
                </a:extLst>
              </p:cNvPr>
              <p:cNvSpPr/>
              <p:nvPr/>
            </p:nvSpPr>
            <p:spPr>
              <a:xfrm rot="14400000">
                <a:off x="5617152" y="3220497"/>
                <a:ext cx="403112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02690EE8-074D-4343-9EED-45C340E5833D}"/>
                  </a:ext>
                </a:extLst>
              </p:cNvPr>
              <p:cNvSpPr/>
              <p:nvPr/>
            </p:nvSpPr>
            <p:spPr>
              <a:xfrm rot="900000">
                <a:off x="7540486" y="713959"/>
                <a:ext cx="403110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E68AD001-80BE-46F4-A94C-086BEB2E4C8A}"/>
                  </a:ext>
                </a:extLst>
              </p:cNvPr>
              <p:cNvSpPr/>
              <p:nvPr/>
            </p:nvSpPr>
            <p:spPr>
              <a:xfrm rot="11700000">
                <a:off x="6655394" y="4017167"/>
                <a:ext cx="403110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DAA62898-E0A4-4A41-A9B2-70FD180A4B58}"/>
                  </a:ext>
                </a:extLst>
              </p:cNvPr>
              <p:cNvSpPr/>
              <p:nvPr/>
            </p:nvSpPr>
            <p:spPr>
              <a:xfrm rot="6300000">
                <a:off x="8749543" y="2808110"/>
                <a:ext cx="403112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7BD01ECE-1A43-4F5A-86E4-F41E46DA26E3}"/>
                  </a:ext>
                </a:extLst>
              </p:cNvPr>
              <p:cNvSpPr/>
              <p:nvPr/>
            </p:nvSpPr>
            <p:spPr>
              <a:xfrm rot="17100000">
                <a:off x="5446335" y="1923018"/>
                <a:ext cx="403112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052DA1BA-AC78-43FE-AD74-64A8C8EB39DD}"/>
                  </a:ext>
                </a:extLst>
              </p:cNvPr>
              <p:cNvSpPr/>
              <p:nvPr/>
            </p:nvSpPr>
            <p:spPr>
              <a:xfrm rot="20700000">
                <a:off x="6655394" y="713959"/>
                <a:ext cx="403110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B1FE8BC3-2DA3-47D0-BB2B-158B2CDD8CE5}"/>
                  </a:ext>
                </a:extLst>
              </p:cNvPr>
              <p:cNvSpPr/>
              <p:nvPr/>
            </p:nvSpPr>
            <p:spPr>
              <a:xfrm rot="9900000">
                <a:off x="7540486" y="4017168"/>
                <a:ext cx="403110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1388E708-4903-4E01-B13D-C488DB7BBE52}"/>
                  </a:ext>
                </a:extLst>
              </p:cNvPr>
              <p:cNvSpPr/>
              <p:nvPr/>
            </p:nvSpPr>
            <p:spPr>
              <a:xfrm rot="4500000">
                <a:off x="8749544" y="1923018"/>
                <a:ext cx="403112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021A6901-F99B-461F-BC57-116717B7FCA1}"/>
                  </a:ext>
                </a:extLst>
              </p:cNvPr>
              <p:cNvSpPr/>
              <p:nvPr/>
            </p:nvSpPr>
            <p:spPr>
              <a:xfrm rot="15300000">
                <a:off x="5446335" y="2808110"/>
                <a:ext cx="403112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ACD48732-2874-4987-9E02-07EAEAEDACE9}"/>
                  </a:ext>
                </a:extLst>
              </p:cNvPr>
              <p:cNvSpPr/>
              <p:nvPr/>
            </p:nvSpPr>
            <p:spPr>
              <a:xfrm rot="1800000">
                <a:off x="7952873" y="884776"/>
                <a:ext cx="403110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A545E05C-57D2-4964-8DEA-9B80523C6D6A}"/>
                  </a:ext>
                </a:extLst>
              </p:cNvPr>
              <p:cNvSpPr/>
              <p:nvPr/>
            </p:nvSpPr>
            <p:spPr>
              <a:xfrm rot="12600000">
                <a:off x="6243007" y="3846351"/>
                <a:ext cx="403110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4BE35160-7E4C-497B-9F1F-096C1A13A8E0}"/>
                  </a:ext>
                </a:extLst>
              </p:cNvPr>
              <p:cNvSpPr/>
              <p:nvPr/>
            </p:nvSpPr>
            <p:spPr>
              <a:xfrm rot="7200000">
                <a:off x="8578726" y="3220497"/>
                <a:ext cx="403114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33FF29AA-622A-4244-8F29-592F413AB4AE}"/>
                  </a:ext>
                </a:extLst>
              </p:cNvPr>
              <p:cNvSpPr/>
              <p:nvPr/>
            </p:nvSpPr>
            <p:spPr>
              <a:xfrm rot="18000000">
                <a:off x="5617151" y="1510631"/>
                <a:ext cx="403114" cy="101110"/>
              </a:xfrm>
              <a:custGeom>
                <a:avLst/>
                <a:gdLst>
                  <a:gd name="connsiteX0" fmla="*/ 357188 w 2886075"/>
                  <a:gd name="connsiteY0" fmla="*/ 371475 h 723900"/>
                  <a:gd name="connsiteX1" fmla="*/ 1085850 w 2886075"/>
                  <a:gd name="connsiteY1" fmla="*/ 371475 h 723900"/>
                  <a:gd name="connsiteX2" fmla="*/ 1085850 w 2886075"/>
                  <a:gd name="connsiteY2" fmla="*/ 538163 h 723900"/>
                  <a:gd name="connsiteX3" fmla="*/ 176213 w 2886075"/>
                  <a:gd name="connsiteY3" fmla="*/ 538163 h 723900"/>
                  <a:gd name="connsiteX4" fmla="*/ 176213 w 2886075"/>
                  <a:gd name="connsiteY4" fmla="*/ 185738 h 723900"/>
                  <a:gd name="connsiteX5" fmla="*/ 1257300 w 2886075"/>
                  <a:gd name="connsiteY5" fmla="*/ 185738 h 723900"/>
                  <a:gd name="connsiteX6" fmla="*/ 1257300 w 2886075"/>
                  <a:gd name="connsiteY6" fmla="*/ 723900 h 723900"/>
                  <a:gd name="connsiteX7" fmla="*/ 0 w 2886075"/>
                  <a:gd name="connsiteY7" fmla="*/ 723900 h 723900"/>
                  <a:gd name="connsiteX8" fmla="*/ 0 w 2886075"/>
                  <a:gd name="connsiteY8" fmla="*/ 0 h 723900"/>
                  <a:gd name="connsiteX9" fmla="*/ 1443038 w 2886075"/>
                  <a:gd name="connsiteY9" fmla="*/ 0 h 723900"/>
                  <a:gd name="connsiteX10" fmla="*/ 1443038 w 2886075"/>
                  <a:gd name="connsiteY10" fmla="*/ 723900 h 723900"/>
                  <a:gd name="connsiteX11" fmla="*/ 2886075 w 2886075"/>
                  <a:gd name="connsiteY11" fmla="*/ 723900 h 723900"/>
                  <a:gd name="connsiteX12" fmla="*/ 2886075 w 2886075"/>
                  <a:gd name="connsiteY12" fmla="*/ 0 h 723900"/>
                  <a:gd name="connsiteX13" fmla="*/ 1614488 w 2886075"/>
                  <a:gd name="connsiteY13" fmla="*/ 0 h 723900"/>
                  <a:gd name="connsiteX14" fmla="*/ 1614488 w 2886075"/>
                  <a:gd name="connsiteY14" fmla="*/ 542925 h 723900"/>
                  <a:gd name="connsiteX15" fmla="*/ 2695575 w 2886075"/>
                  <a:gd name="connsiteY15" fmla="*/ 542925 h 723900"/>
                  <a:gd name="connsiteX16" fmla="*/ 2695575 w 2886075"/>
                  <a:gd name="connsiteY16" fmla="*/ 185738 h 723900"/>
                  <a:gd name="connsiteX17" fmla="*/ 1790700 w 2886075"/>
                  <a:gd name="connsiteY17" fmla="*/ 185738 h 723900"/>
                  <a:gd name="connsiteX18" fmla="*/ 1790700 w 2886075"/>
                  <a:gd name="connsiteY18" fmla="*/ 376238 h 723900"/>
                  <a:gd name="connsiteX19" fmla="*/ 2514600 w 2886075"/>
                  <a:gd name="connsiteY19" fmla="*/ 376238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86075" h="723900">
                    <a:moveTo>
                      <a:pt x="357188" y="371475"/>
                    </a:moveTo>
                    <a:lnTo>
                      <a:pt x="1085850" y="371475"/>
                    </a:lnTo>
                    <a:lnTo>
                      <a:pt x="1085850" y="538163"/>
                    </a:lnTo>
                    <a:lnTo>
                      <a:pt x="176213" y="538163"/>
                    </a:lnTo>
                    <a:lnTo>
                      <a:pt x="176213" y="185738"/>
                    </a:lnTo>
                    <a:lnTo>
                      <a:pt x="1257300" y="185738"/>
                    </a:lnTo>
                    <a:lnTo>
                      <a:pt x="1257300" y="723900"/>
                    </a:lnTo>
                    <a:lnTo>
                      <a:pt x="0" y="723900"/>
                    </a:lnTo>
                    <a:lnTo>
                      <a:pt x="0" y="0"/>
                    </a:lnTo>
                    <a:lnTo>
                      <a:pt x="1443038" y="0"/>
                    </a:lnTo>
                    <a:lnTo>
                      <a:pt x="1443038" y="723900"/>
                    </a:lnTo>
                    <a:lnTo>
                      <a:pt x="2886075" y="723900"/>
                    </a:lnTo>
                    <a:lnTo>
                      <a:pt x="2886075" y="0"/>
                    </a:lnTo>
                    <a:lnTo>
                      <a:pt x="1614488" y="0"/>
                    </a:lnTo>
                    <a:lnTo>
                      <a:pt x="1614488" y="542925"/>
                    </a:lnTo>
                    <a:lnTo>
                      <a:pt x="2695575" y="542925"/>
                    </a:lnTo>
                    <a:lnTo>
                      <a:pt x="2695575" y="185738"/>
                    </a:lnTo>
                    <a:lnTo>
                      <a:pt x="1790700" y="185738"/>
                    </a:lnTo>
                    <a:lnTo>
                      <a:pt x="1790700" y="376238"/>
                    </a:lnTo>
                    <a:lnTo>
                      <a:pt x="2514600" y="376238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E260274A-901C-44DE-B4B6-6FF947CCE11B}"/>
              </a:ext>
            </a:extLst>
          </p:cNvPr>
          <p:cNvGrpSpPr/>
          <p:nvPr/>
        </p:nvGrpSpPr>
        <p:grpSpPr>
          <a:xfrm>
            <a:off x="6683710" y="3839389"/>
            <a:ext cx="2500546" cy="2500546"/>
            <a:chOff x="6593435" y="850637"/>
            <a:chExt cx="2652342" cy="2652343"/>
          </a:xfrm>
        </p:grpSpPr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BE3BE5FD-3525-4E37-A6BA-870BAC6A540D}"/>
                </a:ext>
              </a:extLst>
            </p:cNvPr>
            <p:cNvGrpSpPr/>
            <p:nvPr/>
          </p:nvGrpSpPr>
          <p:grpSpPr>
            <a:xfrm>
              <a:off x="6593435" y="850637"/>
              <a:ext cx="2652342" cy="2652343"/>
              <a:chOff x="1631954" y="1874197"/>
              <a:chExt cx="2810694" cy="2810695"/>
            </a:xfrm>
          </p:grpSpPr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FE757B47-1193-4F17-85FF-D51B8304CF3B}"/>
                  </a:ext>
                </a:extLst>
              </p:cNvPr>
              <p:cNvSpPr/>
              <p:nvPr/>
            </p:nvSpPr>
            <p:spPr>
              <a:xfrm>
                <a:off x="2881193" y="1874197"/>
                <a:ext cx="312214" cy="105594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4F6804A8-5E2C-497D-8C0A-050682E4A3DF}"/>
                  </a:ext>
                </a:extLst>
              </p:cNvPr>
              <p:cNvSpPr/>
              <p:nvPr/>
            </p:nvSpPr>
            <p:spPr>
              <a:xfrm rot="10800000">
                <a:off x="2881193" y="4579296"/>
                <a:ext cx="312214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53CDA19B-9597-4249-BA40-E4BC21749083}"/>
                  </a:ext>
                </a:extLst>
              </p:cNvPr>
              <p:cNvSpPr/>
              <p:nvPr/>
            </p:nvSpPr>
            <p:spPr>
              <a:xfrm rot="5400000">
                <a:off x="4233742" y="3226747"/>
                <a:ext cx="312216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F10C3791-4F07-48D6-86DF-8F55DA5F94EE}"/>
                  </a:ext>
                </a:extLst>
              </p:cNvPr>
              <p:cNvSpPr/>
              <p:nvPr/>
            </p:nvSpPr>
            <p:spPr>
              <a:xfrm rot="16200000">
                <a:off x="1528647" y="3226749"/>
                <a:ext cx="312206" cy="105592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4D6BF404-85CC-46B8-88E9-56991833983D}"/>
                  </a:ext>
                </a:extLst>
              </p:cNvPr>
              <p:cNvSpPr/>
              <p:nvPr/>
            </p:nvSpPr>
            <p:spPr>
              <a:xfrm rot="2700000">
                <a:off x="3837591" y="2270351"/>
                <a:ext cx="312214" cy="105594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37FB4ADE-5CAD-497B-AEF1-856D2F59F41F}"/>
                  </a:ext>
                </a:extLst>
              </p:cNvPr>
              <p:cNvSpPr/>
              <p:nvPr/>
            </p:nvSpPr>
            <p:spPr>
              <a:xfrm rot="13500000">
                <a:off x="1924795" y="4183144"/>
                <a:ext cx="312214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A88B3E45-1EFA-4FC1-8D03-76B414934EE3}"/>
                  </a:ext>
                </a:extLst>
              </p:cNvPr>
              <p:cNvSpPr/>
              <p:nvPr/>
            </p:nvSpPr>
            <p:spPr>
              <a:xfrm rot="8100000">
                <a:off x="3837589" y="4183143"/>
                <a:ext cx="312216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7E708A9A-AE12-4481-86BF-307C2435FF40}"/>
                  </a:ext>
                </a:extLst>
              </p:cNvPr>
              <p:cNvSpPr/>
              <p:nvPr/>
            </p:nvSpPr>
            <p:spPr>
              <a:xfrm rot="18900000">
                <a:off x="1924794" y="2270350"/>
                <a:ext cx="312214" cy="105594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FE64006B-3BA7-44E1-BB1D-8CFC46D02BA7}"/>
                  </a:ext>
                </a:extLst>
              </p:cNvPr>
              <p:cNvSpPr/>
              <p:nvPr/>
            </p:nvSpPr>
            <p:spPr>
              <a:xfrm rot="20700000">
                <a:off x="2531127" y="1920284"/>
                <a:ext cx="312214" cy="105594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6FE7A9EF-B9DE-4198-A9FD-63DAFB16EAFA}"/>
                  </a:ext>
                </a:extLst>
              </p:cNvPr>
              <p:cNvSpPr/>
              <p:nvPr/>
            </p:nvSpPr>
            <p:spPr>
              <a:xfrm rot="9900000">
                <a:off x="3231259" y="4533209"/>
                <a:ext cx="312214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F339DDA0-9A44-46C5-8537-57EA5940B8EE}"/>
                  </a:ext>
                </a:extLst>
              </p:cNvPr>
              <p:cNvSpPr/>
              <p:nvPr/>
            </p:nvSpPr>
            <p:spPr>
              <a:xfrm rot="4500000">
                <a:off x="4187655" y="2876681"/>
                <a:ext cx="312216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F29D99C0-0867-4D86-8157-D35FBE233A7A}"/>
                  </a:ext>
                </a:extLst>
              </p:cNvPr>
              <p:cNvSpPr/>
              <p:nvPr/>
            </p:nvSpPr>
            <p:spPr>
              <a:xfrm rot="15300000">
                <a:off x="1574730" y="3576813"/>
                <a:ext cx="312212" cy="105594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200CC75A-4A2D-498A-B4F1-1B1971AB0866}"/>
                  </a:ext>
                </a:extLst>
              </p:cNvPr>
              <p:cNvSpPr/>
              <p:nvPr/>
            </p:nvSpPr>
            <p:spPr>
              <a:xfrm rot="1800000">
                <a:off x="3557469" y="2055405"/>
                <a:ext cx="312214" cy="105594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4B9454DB-9E6A-4E76-88CF-ABB3AB777ECF}"/>
                  </a:ext>
                </a:extLst>
              </p:cNvPr>
              <p:cNvSpPr/>
              <p:nvPr/>
            </p:nvSpPr>
            <p:spPr>
              <a:xfrm rot="12600000">
                <a:off x="2204918" y="4398089"/>
                <a:ext cx="312214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287FC81F-E495-4824-A812-23C855B82E80}"/>
                  </a:ext>
                </a:extLst>
              </p:cNvPr>
              <p:cNvSpPr/>
              <p:nvPr/>
            </p:nvSpPr>
            <p:spPr>
              <a:xfrm rot="7200000">
                <a:off x="4052534" y="3903021"/>
                <a:ext cx="312216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FF77FC62-C97C-4B74-8A9D-7BE571F83DCE}"/>
                  </a:ext>
                </a:extLst>
              </p:cNvPr>
              <p:cNvSpPr/>
              <p:nvPr/>
            </p:nvSpPr>
            <p:spPr>
              <a:xfrm rot="18000000">
                <a:off x="1709850" y="2550472"/>
                <a:ext cx="312212" cy="105594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29259A98-0970-4A3B-BA63-D46648B88B6A}"/>
                  </a:ext>
                </a:extLst>
              </p:cNvPr>
              <p:cNvSpPr/>
              <p:nvPr/>
            </p:nvSpPr>
            <p:spPr>
              <a:xfrm rot="19800000">
                <a:off x="2204918" y="2055404"/>
                <a:ext cx="312214" cy="105594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13D132FD-93FE-4060-AA97-A96F6CC5F403}"/>
                  </a:ext>
                </a:extLst>
              </p:cNvPr>
              <p:cNvSpPr/>
              <p:nvPr/>
            </p:nvSpPr>
            <p:spPr>
              <a:xfrm rot="9000000">
                <a:off x="3557468" y="4398088"/>
                <a:ext cx="312214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A66EEBBC-3462-4C52-B099-DDDF0E725135}"/>
                  </a:ext>
                </a:extLst>
              </p:cNvPr>
              <p:cNvSpPr/>
              <p:nvPr/>
            </p:nvSpPr>
            <p:spPr>
              <a:xfrm rot="3600000">
                <a:off x="4052535" y="2550471"/>
                <a:ext cx="312216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109BECA0-395C-449B-BFF5-CF35B0E88A62}"/>
                  </a:ext>
                </a:extLst>
              </p:cNvPr>
              <p:cNvSpPr/>
              <p:nvPr/>
            </p:nvSpPr>
            <p:spPr>
              <a:xfrm rot="14400000">
                <a:off x="1709851" y="3903022"/>
                <a:ext cx="312212" cy="105594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0AC22BF5-5DC5-4FFF-AAE1-F964EB899E30}"/>
                  </a:ext>
                </a:extLst>
              </p:cNvPr>
              <p:cNvSpPr/>
              <p:nvPr/>
            </p:nvSpPr>
            <p:spPr>
              <a:xfrm rot="900000">
                <a:off x="3231260" y="1920284"/>
                <a:ext cx="312214" cy="105594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A36E87B9-F97E-46D5-97D6-1ED22A617FCB}"/>
                  </a:ext>
                </a:extLst>
              </p:cNvPr>
              <p:cNvSpPr/>
              <p:nvPr/>
            </p:nvSpPr>
            <p:spPr>
              <a:xfrm rot="11700000">
                <a:off x="2531127" y="4533209"/>
                <a:ext cx="312214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43D9EAB8-AA15-45D4-B2C4-A3D44A6CEDD9}"/>
                  </a:ext>
                </a:extLst>
              </p:cNvPr>
              <p:cNvSpPr/>
              <p:nvPr/>
            </p:nvSpPr>
            <p:spPr>
              <a:xfrm rot="6300000">
                <a:off x="4187655" y="3576811"/>
                <a:ext cx="312216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27EC9F5A-343A-4DD9-AD52-D4F6EDF39294}"/>
                  </a:ext>
                </a:extLst>
              </p:cNvPr>
              <p:cNvSpPr/>
              <p:nvPr/>
            </p:nvSpPr>
            <p:spPr>
              <a:xfrm rot="17100000">
                <a:off x="1574729" y="2876682"/>
                <a:ext cx="312212" cy="105594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2B8CB026-829B-491B-B50D-BCB0000716A1}"/>
                </a:ext>
              </a:extLst>
            </p:cNvPr>
            <p:cNvGrpSpPr/>
            <p:nvPr/>
          </p:nvGrpSpPr>
          <p:grpSpPr>
            <a:xfrm rot="461742">
              <a:off x="6735467" y="992670"/>
              <a:ext cx="2368278" cy="2368278"/>
              <a:chOff x="1631954" y="1874197"/>
              <a:chExt cx="2810694" cy="2810695"/>
            </a:xfrm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5805BEB0-8471-495E-BAD0-BDCB063E0D9D}"/>
                  </a:ext>
                </a:extLst>
              </p:cNvPr>
              <p:cNvSpPr/>
              <p:nvPr/>
            </p:nvSpPr>
            <p:spPr>
              <a:xfrm>
                <a:off x="2881193" y="1874197"/>
                <a:ext cx="312214" cy="105594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F8297E5B-3C12-44E9-B100-1A2D0EA6D9F8}"/>
                  </a:ext>
                </a:extLst>
              </p:cNvPr>
              <p:cNvSpPr/>
              <p:nvPr/>
            </p:nvSpPr>
            <p:spPr>
              <a:xfrm rot="10800000">
                <a:off x="2881193" y="4579296"/>
                <a:ext cx="312214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84D3C3A1-7B14-4449-9A23-A844AA91BF26}"/>
                  </a:ext>
                </a:extLst>
              </p:cNvPr>
              <p:cNvSpPr/>
              <p:nvPr/>
            </p:nvSpPr>
            <p:spPr>
              <a:xfrm rot="5400000">
                <a:off x="4233742" y="3226747"/>
                <a:ext cx="312216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7281DEA8-5818-4419-8766-67F6F0D55FDA}"/>
                  </a:ext>
                </a:extLst>
              </p:cNvPr>
              <p:cNvSpPr/>
              <p:nvPr/>
            </p:nvSpPr>
            <p:spPr>
              <a:xfrm rot="16200000">
                <a:off x="1528647" y="3226749"/>
                <a:ext cx="312206" cy="105592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F989B96C-29EA-41BE-B546-0DBA4386ACBD}"/>
                  </a:ext>
                </a:extLst>
              </p:cNvPr>
              <p:cNvSpPr/>
              <p:nvPr/>
            </p:nvSpPr>
            <p:spPr>
              <a:xfrm rot="2700000">
                <a:off x="3837591" y="2270351"/>
                <a:ext cx="312214" cy="105594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3FD77A8E-764C-4834-87F4-E6ED9B090A97}"/>
                  </a:ext>
                </a:extLst>
              </p:cNvPr>
              <p:cNvSpPr/>
              <p:nvPr/>
            </p:nvSpPr>
            <p:spPr>
              <a:xfrm rot="13500000">
                <a:off x="1924795" y="4183144"/>
                <a:ext cx="312214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3FD7F798-A9D1-482C-9532-6B5EC580B6AC}"/>
                  </a:ext>
                </a:extLst>
              </p:cNvPr>
              <p:cNvSpPr/>
              <p:nvPr/>
            </p:nvSpPr>
            <p:spPr>
              <a:xfrm rot="8100000">
                <a:off x="3837589" y="4183143"/>
                <a:ext cx="312216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849DAF30-B1E0-4A7F-9F2E-CC175F6F8DE8}"/>
                  </a:ext>
                </a:extLst>
              </p:cNvPr>
              <p:cNvSpPr/>
              <p:nvPr/>
            </p:nvSpPr>
            <p:spPr>
              <a:xfrm rot="18900000">
                <a:off x="1924794" y="2270350"/>
                <a:ext cx="312214" cy="105594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25656001-38FD-4414-B8D6-3FAA290FE556}"/>
                  </a:ext>
                </a:extLst>
              </p:cNvPr>
              <p:cNvSpPr/>
              <p:nvPr/>
            </p:nvSpPr>
            <p:spPr>
              <a:xfrm rot="20700000">
                <a:off x="2531127" y="1920284"/>
                <a:ext cx="312214" cy="105594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13A6A7E9-8B05-4DEB-822A-67163418C7A5}"/>
                  </a:ext>
                </a:extLst>
              </p:cNvPr>
              <p:cNvSpPr/>
              <p:nvPr/>
            </p:nvSpPr>
            <p:spPr>
              <a:xfrm rot="9900000">
                <a:off x="3231259" y="4533209"/>
                <a:ext cx="312214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4590BED2-22F9-4A92-81ED-94BA5A71A0EE}"/>
                  </a:ext>
                </a:extLst>
              </p:cNvPr>
              <p:cNvSpPr/>
              <p:nvPr/>
            </p:nvSpPr>
            <p:spPr>
              <a:xfrm rot="4500000">
                <a:off x="4187655" y="2876681"/>
                <a:ext cx="312216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D85E6C86-D443-4E1C-BBE6-71018414DC7F}"/>
                  </a:ext>
                </a:extLst>
              </p:cNvPr>
              <p:cNvSpPr/>
              <p:nvPr/>
            </p:nvSpPr>
            <p:spPr>
              <a:xfrm rot="15300000">
                <a:off x="1574730" y="3576813"/>
                <a:ext cx="312212" cy="105594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18683BF6-3E38-4A0C-A1F1-9C5AD7246666}"/>
                  </a:ext>
                </a:extLst>
              </p:cNvPr>
              <p:cNvSpPr/>
              <p:nvPr/>
            </p:nvSpPr>
            <p:spPr>
              <a:xfrm rot="1800000">
                <a:off x="3557469" y="2055405"/>
                <a:ext cx="312214" cy="105594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E2AB2A3F-FBFE-4FE4-A604-4C0FD3F9EA74}"/>
                  </a:ext>
                </a:extLst>
              </p:cNvPr>
              <p:cNvSpPr/>
              <p:nvPr/>
            </p:nvSpPr>
            <p:spPr>
              <a:xfrm rot="12600000">
                <a:off x="2204918" y="4398089"/>
                <a:ext cx="312214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F7983DBE-659D-4D1F-8AA9-9B4152C638D9}"/>
                  </a:ext>
                </a:extLst>
              </p:cNvPr>
              <p:cNvSpPr/>
              <p:nvPr/>
            </p:nvSpPr>
            <p:spPr>
              <a:xfrm rot="7200000">
                <a:off x="4052534" y="3903021"/>
                <a:ext cx="312216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30CAACF7-5156-48B7-BC25-B5F81EE2168C}"/>
                  </a:ext>
                </a:extLst>
              </p:cNvPr>
              <p:cNvSpPr/>
              <p:nvPr/>
            </p:nvSpPr>
            <p:spPr>
              <a:xfrm rot="18000000">
                <a:off x="1709850" y="2550472"/>
                <a:ext cx="312212" cy="105594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D3CD4334-806F-4693-A4E8-842D328580B5}"/>
                  </a:ext>
                </a:extLst>
              </p:cNvPr>
              <p:cNvSpPr/>
              <p:nvPr/>
            </p:nvSpPr>
            <p:spPr>
              <a:xfrm rot="19800000">
                <a:off x="2204918" y="2055404"/>
                <a:ext cx="312214" cy="105594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7C0F1D84-CEE7-4FFF-884E-8A92065470C7}"/>
                  </a:ext>
                </a:extLst>
              </p:cNvPr>
              <p:cNvSpPr/>
              <p:nvPr/>
            </p:nvSpPr>
            <p:spPr>
              <a:xfrm rot="9000000">
                <a:off x="3557468" y="4398088"/>
                <a:ext cx="312214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9F6B8A5D-1E8A-493C-9FFD-462A8A774FB9}"/>
                  </a:ext>
                </a:extLst>
              </p:cNvPr>
              <p:cNvSpPr/>
              <p:nvPr/>
            </p:nvSpPr>
            <p:spPr>
              <a:xfrm rot="3600000">
                <a:off x="4052535" y="2550471"/>
                <a:ext cx="312216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CCB921DF-62D6-4788-9BC1-970D34F3713D}"/>
                  </a:ext>
                </a:extLst>
              </p:cNvPr>
              <p:cNvSpPr/>
              <p:nvPr/>
            </p:nvSpPr>
            <p:spPr>
              <a:xfrm rot="14400000">
                <a:off x="1709851" y="3903022"/>
                <a:ext cx="312212" cy="105594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05E943C8-4149-4BA9-93B2-D0FACBE69662}"/>
                  </a:ext>
                </a:extLst>
              </p:cNvPr>
              <p:cNvSpPr/>
              <p:nvPr/>
            </p:nvSpPr>
            <p:spPr>
              <a:xfrm rot="900000">
                <a:off x="3231260" y="1920284"/>
                <a:ext cx="312214" cy="105594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48A47394-34F9-4FA8-80A2-326A6A413AE2}"/>
                  </a:ext>
                </a:extLst>
              </p:cNvPr>
              <p:cNvSpPr/>
              <p:nvPr/>
            </p:nvSpPr>
            <p:spPr>
              <a:xfrm rot="11700000">
                <a:off x="2531127" y="4533209"/>
                <a:ext cx="312214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745692BC-B31E-4EFC-9470-3EDFF72F8E33}"/>
                  </a:ext>
                </a:extLst>
              </p:cNvPr>
              <p:cNvSpPr/>
              <p:nvPr/>
            </p:nvSpPr>
            <p:spPr>
              <a:xfrm rot="6300000">
                <a:off x="4187655" y="3576811"/>
                <a:ext cx="312216" cy="105596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2270BF93-7F56-4022-A8F7-1925E8495217}"/>
                  </a:ext>
                </a:extLst>
              </p:cNvPr>
              <p:cNvSpPr/>
              <p:nvPr/>
            </p:nvSpPr>
            <p:spPr>
              <a:xfrm rot="17100000">
                <a:off x="1574729" y="2876682"/>
                <a:ext cx="312212" cy="105594"/>
              </a:xfrm>
              <a:custGeom>
                <a:avLst/>
                <a:gdLst>
                  <a:gd name="connsiteX0" fmla="*/ 365125 w 2168525"/>
                  <a:gd name="connsiteY0" fmla="*/ 365125 h 733425"/>
                  <a:gd name="connsiteX1" fmla="*/ 727075 w 2168525"/>
                  <a:gd name="connsiteY1" fmla="*/ 365125 h 733425"/>
                  <a:gd name="connsiteX2" fmla="*/ 727075 w 2168525"/>
                  <a:gd name="connsiteY2" fmla="*/ 549275 h 733425"/>
                  <a:gd name="connsiteX3" fmla="*/ 190500 w 2168525"/>
                  <a:gd name="connsiteY3" fmla="*/ 549275 h 733425"/>
                  <a:gd name="connsiteX4" fmla="*/ 190500 w 2168525"/>
                  <a:gd name="connsiteY4" fmla="*/ 184150 h 733425"/>
                  <a:gd name="connsiteX5" fmla="*/ 904875 w 2168525"/>
                  <a:gd name="connsiteY5" fmla="*/ 184150 h 733425"/>
                  <a:gd name="connsiteX6" fmla="*/ 904875 w 2168525"/>
                  <a:gd name="connsiteY6" fmla="*/ 727075 h 733425"/>
                  <a:gd name="connsiteX7" fmla="*/ 0 w 2168525"/>
                  <a:gd name="connsiteY7" fmla="*/ 727075 h 733425"/>
                  <a:gd name="connsiteX8" fmla="*/ 0 w 2168525"/>
                  <a:gd name="connsiteY8" fmla="*/ 3175 h 733425"/>
                  <a:gd name="connsiteX9" fmla="*/ 1089025 w 2168525"/>
                  <a:gd name="connsiteY9" fmla="*/ 3175 h 733425"/>
                  <a:gd name="connsiteX10" fmla="*/ 1089025 w 2168525"/>
                  <a:gd name="connsiteY10" fmla="*/ 733425 h 733425"/>
                  <a:gd name="connsiteX11" fmla="*/ 2168525 w 2168525"/>
                  <a:gd name="connsiteY11" fmla="*/ 733425 h 733425"/>
                  <a:gd name="connsiteX12" fmla="*/ 2168525 w 2168525"/>
                  <a:gd name="connsiteY12" fmla="*/ 0 h 733425"/>
                  <a:gd name="connsiteX13" fmla="*/ 1266825 w 2168525"/>
                  <a:gd name="connsiteY13" fmla="*/ 0 h 733425"/>
                  <a:gd name="connsiteX14" fmla="*/ 1266825 w 2168525"/>
                  <a:gd name="connsiteY14" fmla="*/ 549275 h 733425"/>
                  <a:gd name="connsiteX15" fmla="*/ 1987550 w 2168525"/>
                  <a:gd name="connsiteY15" fmla="*/ 549275 h 733425"/>
                  <a:gd name="connsiteX16" fmla="*/ 1987550 w 2168525"/>
                  <a:gd name="connsiteY16" fmla="*/ 187325 h 733425"/>
                  <a:gd name="connsiteX17" fmla="*/ 1444625 w 2168525"/>
                  <a:gd name="connsiteY17" fmla="*/ 187325 h 733425"/>
                  <a:gd name="connsiteX18" fmla="*/ 1444625 w 2168525"/>
                  <a:gd name="connsiteY18" fmla="*/ 365125 h 733425"/>
                  <a:gd name="connsiteX19" fmla="*/ 1809750 w 2168525"/>
                  <a:gd name="connsiteY19" fmla="*/ 365125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68525" h="733425">
                    <a:moveTo>
                      <a:pt x="365125" y="365125"/>
                    </a:moveTo>
                    <a:lnTo>
                      <a:pt x="727075" y="365125"/>
                    </a:lnTo>
                    <a:lnTo>
                      <a:pt x="727075" y="549275"/>
                    </a:lnTo>
                    <a:lnTo>
                      <a:pt x="190500" y="549275"/>
                    </a:lnTo>
                    <a:lnTo>
                      <a:pt x="190500" y="184150"/>
                    </a:lnTo>
                    <a:lnTo>
                      <a:pt x="904875" y="184150"/>
                    </a:lnTo>
                    <a:lnTo>
                      <a:pt x="904875" y="727075"/>
                    </a:lnTo>
                    <a:lnTo>
                      <a:pt x="0" y="727075"/>
                    </a:lnTo>
                    <a:lnTo>
                      <a:pt x="0" y="3175"/>
                    </a:lnTo>
                    <a:lnTo>
                      <a:pt x="1089025" y="3175"/>
                    </a:lnTo>
                    <a:lnTo>
                      <a:pt x="1089025" y="733425"/>
                    </a:lnTo>
                    <a:lnTo>
                      <a:pt x="2168525" y="733425"/>
                    </a:lnTo>
                    <a:lnTo>
                      <a:pt x="2168525" y="0"/>
                    </a:lnTo>
                    <a:lnTo>
                      <a:pt x="1266825" y="0"/>
                    </a:lnTo>
                    <a:lnTo>
                      <a:pt x="1266825" y="549275"/>
                    </a:lnTo>
                    <a:lnTo>
                      <a:pt x="1987550" y="549275"/>
                    </a:lnTo>
                    <a:lnTo>
                      <a:pt x="1987550" y="187325"/>
                    </a:lnTo>
                    <a:lnTo>
                      <a:pt x="1444625" y="187325"/>
                    </a:lnTo>
                    <a:lnTo>
                      <a:pt x="1444625" y="365125"/>
                    </a:lnTo>
                    <a:lnTo>
                      <a:pt x="1809750" y="365125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BC0D1CA3-AA0E-4B9B-A857-E55EBB04AF61}"/>
              </a:ext>
            </a:extLst>
          </p:cNvPr>
          <p:cNvGrpSpPr/>
          <p:nvPr/>
        </p:nvGrpSpPr>
        <p:grpSpPr>
          <a:xfrm>
            <a:off x="3710400" y="3840270"/>
            <a:ext cx="2529580" cy="2529580"/>
            <a:chOff x="3619244" y="850638"/>
            <a:chExt cx="2683138" cy="2683138"/>
          </a:xfrm>
        </p:grpSpPr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C8D4E1D6-D7DF-4D45-9DA2-BBA63DEFB3B6}"/>
                </a:ext>
              </a:extLst>
            </p:cNvPr>
            <p:cNvGrpSpPr/>
            <p:nvPr/>
          </p:nvGrpSpPr>
          <p:grpSpPr>
            <a:xfrm>
              <a:off x="3619244" y="850638"/>
              <a:ext cx="2683138" cy="2683138"/>
              <a:chOff x="6534294" y="458967"/>
              <a:chExt cx="4646981" cy="4646981"/>
            </a:xfrm>
          </p:grpSpPr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D956E6B2-8CD1-46A5-B01B-0732AA245F04}"/>
                  </a:ext>
                </a:extLst>
              </p:cNvPr>
              <p:cNvSpPr/>
              <p:nvPr/>
            </p:nvSpPr>
            <p:spPr>
              <a:xfrm>
                <a:off x="8514924" y="458967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2AF64674-3D80-472D-B363-10D43E71514F}"/>
                  </a:ext>
                </a:extLst>
              </p:cNvPr>
              <p:cNvSpPr/>
              <p:nvPr/>
            </p:nvSpPr>
            <p:spPr>
              <a:xfrm>
                <a:off x="8514924" y="4869016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F707217F-FCE5-4A6D-9B1C-29E208328CF9}"/>
                  </a:ext>
                </a:extLst>
              </p:cNvPr>
              <p:cNvSpPr/>
              <p:nvPr/>
            </p:nvSpPr>
            <p:spPr>
              <a:xfrm rot="5400000">
                <a:off x="10719949" y="2663992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322D7B4F-8491-4A15-8556-6640899CB61F}"/>
                  </a:ext>
                </a:extLst>
              </p:cNvPr>
              <p:cNvSpPr/>
              <p:nvPr/>
            </p:nvSpPr>
            <p:spPr>
              <a:xfrm rot="5400000">
                <a:off x="6309900" y="2663992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2B04ABCA-0FCD-49D7-AB4C-8C1C8EA8F3C5}"/>
                  </a:ext>
                </a:extLst>
              </p:cNvPr>
              <p:cNvSpPr/>
              <p:nvPr/>
            </p:nvSpPr>
            <p:spPr>
              <a:xfrm rot="18900000">
                <a:off x="6955737" y="1104804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BF6D5AF2-44FF-4F0C-A34C-26EB4384C789}"/>
                  </a:ext>
                </a:extLst>
              </p:cNvPr>
              <p:cNvSpPr/>
              <p:nvPr/>
            </p:nvSpPr>
            <p:spPr>
              <a:xfrm rot="18900000">
                <a:off x="10074112" y="4223180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A0084404-54C1-472B-85A9-37405432FA9C}"/>
                  </a:ext>
                </a:extLst>
              </p:cNvPr>
              <p:cNvSpPr/>
              <p:nvPr/>
            </p:nvSpPr>
            <p:spPr>
              <a:xfrm rot="2700000">
                <a:off x="10074113" y="1104804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9DF086F2-5AF3-4AE8-B627-164DE51EE988}"/>
                  </a:ext>
                </a:extLst>
              </p:cNvPr>
              <p:cNvSpPr/>
              <p:nvPr/>
            </p:nvSpPr>
            <p:spPr>
              <a:xfrm rot="2700000">
                <a:off x="6955737" y="4223180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25061DB8-10E1-4BE5-A325-327E39D4AC31}"/>
                  </a:ext>
                </a:extLst>
              </p:cNvPr>
              <p:cNvSpPr/>
              <p:nvPr/>
            </p:nvSpPr>
            <p:spPr>
              <a:xfrm rot="20253408">
                <a:off x="7673116" y="625979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F5553971-940A-42A0-B3FC-B0945E2E1DDB}"/>
                  </a:ext>
                </a:extLst>
              </p:cNvPr>
              <p:cNvSpPr/>
              <p:nvPr/>
            </p:nvSpPr>
            <p:spPr>
              <a:xfrm rot="20253408">
                <a:off x="9356728" y="4702004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5F8A6F86-1435-4E76-B496-EA7316168C24}"/>
                  </a:ext>
                </a:extLst>
              </p:cNvPr>
              <p:cNvSpPr/>
              <p:nvPr/>
            </p:nvSpPr>
            <p:spPr>
              <a:xfrm rot="4053408">
                <a:off x="10552935" y="1822186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74279381-00FF-4F6C-A0BA-2898EE8BD457}"/>
                  </a:ext>
                </a:extLst>
              </p:cNvPr>
              <p:cNvSpPr/>
              <p:nvPr/>
            </p:nvSpPr>
            <p:spPr>
              <a:xfrm rot="4053408">
                <a:off x="6476910" y="3505799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B371EFF6-F11A-4809-9424-99726912318A}"/>
                  </a:ext>
                </a:extLst>
              </p:cNvPr>
              <p:cNvSpPr/>
              <p:nvPr/>
            </p:nvSpPr>
            <p:spPr>
              <a:xfrm rot="17553408">
                <a:off x="6478583" y="1818146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1696C7C3-6A0E-422E-AF2A-4A9AFB6BFDF3}"/>
                  </a:ext>
                </a:extLst>
              </p:cNvPr>
              <p:cNvSpPr/>
              <p:nvPr/>
            </p:nvSpPr>
            <p:spPr>
              <a:xfrm rot="17553408">
                <a:off x="10551262" y="3509838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B04608E6-1A21-4241-9E92-19E78720940A}"/>
                  </a:ext>
                </a:extLst>
              </p:cNvPr>
              <p:cNvSpPr/>
              <p:nvPr/>
            </p:nvSpPr>
            <p:spPr>
              <a:xfrm rot="1353408">
                <a:off x="9360769" y="627652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16D254E4-B6CD-4F08-8EE8-82E5B144E85A}"/>
                  </a:ext>
                </a:extLst>
              </p:cNvPr>
              <p:cNvSpPr/>
              <p:nvPr/>
            </p:nvSpPr>
            <p:spPr>
              <a:xfrm rot="1353408">
                <a:off x="7669078" y="4700332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6B552DF3-B542-4061-B316-AD2E5CB2505B}"/>
                </a:ext>
              </a:extLst>
            </p:cNvPr>
            <p:cNvGrpSpPr/>
            <p:nvPr/>
          </p:nvGrpSpPr>
          <p:grpSpPr>
            <a:xfrm rot="643642">
              <a:off x="3822413" y="1053807"/>
              <a:ext cx="2276800" cy="2276800"/>
              <a:chOff x="6534294" y="458967"/>
              <a:chExt cx="4646981" cy="4646981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D0F9BC3E-0E60-43DC-9CE0-FD25DD4D8563}"/>
                  </a:ext>
                </a:extLst>
              </p:cNvPr>
              <p:cNvSpPr/>
              <p:nvPr/>
            </p:nvSpPr>
            <p:spPr>
              <a:xfrm>
                <a:off x="8514924" y="458967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23AD1704-D319-47A9-BA7A-4430470FCBA1}"/>
                  </a:ext>
                </a:extLst>
              </p:cNvPr>
              <p:cNvSpPr/>
              <p:nvPr/>
            </p:nvSpPr>
            <p:spPr>
              <a:xfrm>
                <a:off x="8514924" y="4869016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BFF8BD38-730A-4B3C-BDF4-007ACB29AB6C}"/>
                  </a:ext>
                </a:extLst>
              </p:cNvPr>
              <p:cNvSpPr/>
              <p:nvPr/>
            </p:nvSpPr>
            <p:spPr>
              <a:xfrm rot="5400000">
                <a:off x="10719949" y="2663992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940E3E95-509D-4AF2-8A15-D0533BED4F4C}"/>
                  </a:ext>
                </a:extLst>
              </p:cNvPr>
              <p:cNvSpPr/>
              <p:nvPr/>
            </p:nvSpPr>
            <p:spPr>
              <a:xfrm rot="5400000">
                <a:off x="6309900" y="2663992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5B519892-7968-4D45-A97E-0363C5309FEC}"/>
                  </a:ext>
                </a:extLst>
              </p:cNvPr>
              <p:cNvSpPr/>
              <p:nvPr/>
            </p:nvSpPr>
            <p:spPr>
              <a:xfrm rot="18900000">
                <a:off x="6955737" y="1104804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8B063537-DF17-44ED-AB09-8A0218414864}"/>
                  </a:ext>
                </a:extLst>
              </p:cNvPr>
              <p:cNvSpPr/>
              <p:nvPr/>
            </p:nvSpPr>
            <p:spPr>
              <a:xfrm rot="18900000">
                <a:off x="10074112" y="4223180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48833F60-5DC6-4C76-ADD4-C227D39E5FD6}"/>
                  </a:ext>
                </a:extLst>
              </p:cNvPr>
              <p:cNvSpPr/>
              <p:nvPr/>
            </p:nvSpPr>
            <p:spPr>
              <a:xfrm rot="2700000">
                <a:off x="10074113" y="1104804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BB5C680E-194C-452E-A99A-41649DBF6EB9}"/>
                  </a:ext>
                </a:extLst>
              </p:cNvPr>
              <p:cNvSpPr/>
              <p:nvPr/>
            </p:nvSpPr>
            <p:spPr>
              <a:xfrm rot="2700000">
                <a:off x="6955737" y="4223180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8EE32D96-BBEE-4C92-A81F-C329821CAA2B}"/>
                  </a:ext>
                </a:extLst>
              </p:cNvPr>
              <p:cNvSpPr/>
              <p:nvPr/>
            </p:nvSpPr>
            <p:spPr>
              <a:xfrm rot="20253408">
                <a:off x="7673116" y="625979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E723604D-BD71-4B38-9D17-94A1AE906A1A}"/>
                  </a:ext>
                </a:extLst>
              </p:cNvPr>
              <p:cNvSpPr/>
              <p:nvPr/>
            </p:nvSpPr>
            <p:spPr>
              <a:xfrm rot="20253408">
                <a:off x="9356728" y="4702004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CD9ADD2F-6CB9-4C29-ADEC-C6961EDF5DA1}"/>
                  </a:ext>
                </a:extLst>
              </p:cNvPr>
              <p:cNvSpPr/>
              <p:nvPr/>
            </p:nvSpPr>
            <p:spPr>
              <a:xfrm rot="4053408">
                <a:off x="10552935" y="1822186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8C99A0E7-8044-4827-B726-DD9326CD6291}"/>
                  </a:ext>
                </a:extLst>
              </p:cNvPr>
              <p:cNvSpPr/>
              <p:nvPr/>
            </p:nvSpPr>
            <p:spPr>
              <a:xfrm rot="4053408">
                <a:off x="6476910" y="3505799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92946535-C40E-4694-A90E-F8237B1018FC}"/>
                  </a:ext>
                </a:extLst>
              </p:cNvPr>
              <p:cNvSpPr/>
              <p:nvPr/>
            </p:nvSpPr>
            <p:spPr>
              <a:xfrm rot="17553408">
                <a:off x="6478583" y="1818146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0CF9F5BC-20E4-464A-907B-119143D26298}"/>
                  </a:ext>
                </a:extLst>
              </p:cNvPr>
              <p:cNvSpPr/>
              <p:nvPr/>
            </p:nvSpPr>
            <p:spPr>
              <a:xfrm rot="17553408">
                <a:off x="10551262" y="3509838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46E371A2-ED73-4358-BD99-60921D5CB575}"/>
                  </a:ext>
                </a:extLst>
              </p:cNvPr>
              <p:cNvSpPr/>
              <p:nvPr/>
            </p:nvSpPr>
            <p:spPr>
              <a:xfrm rot="1353408">
                <a:off x="9360769" y="627652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05B012FC-96B0-45DA-AF90-97B9F4728576}"/>
                  </a:ext>
                </a:extLst>
              </p:cNvPr>
              <p:cNvSpPr/>
              <p:nvPr/>
            </p:nvSpPr>
            <p:spPr>
              <a:xfrm rot="1353408">
                <a:off x="7669078" y="4700332"/>
                <a:ext cx="685719" cy="236932"/>
              </a:xfrm>
              <a:custGeom>
                <a:avLst/>
                <a:gdLst>
                  <a:gd name="connsiteX0" fmla="*/ 717550 w 2517775"/>
                  <a:gd name="connsiteY0" fmla="*/ 536575 h 869950"/>
                  <a:gd name="connsiteX1" fmla="*/ 358775 w 2517775"/>
                  <a:gd name="connsiteY1" fmla="*/ 536575 h 869950"/>
                  <a:gd name="connsiteX2" fmla="*/ 358775 w 2517775"/>
                  <a:gd name="connsiteY2" fmla="*/ 361950 h 869950"/>
                  <a:gd name="connsiteX3" fmla="*/ 892175 w 2517775"/>
                  <a:gd name="connsiteY3" fmla="*/ 361950 h 869950"/>
                  <a:gd name="connsiteX4" fmla="*/ 892175 w 2517775"/>
                  <a:gd name="connsiteY4" fmla="*/ 720725 h 869950"/>
                  <a:gd name="connsiteX5" fmla="*/ 171450 w 2517775"/>
                  <a:gd name="connsiteY5" fmla="*/ 720725 h 869950"/>
                  <a:gd name="connsiteX6" fmla="*/ 171450 w 2517775"/>
                  <a:gd name="connsiteY6" fmla="*/ 174625 h 869950"/>
                  <a:gd name="connsiteX7" fmla="*/ 1066800 w 2517775"/>
                  <a:gd name="connsiteY7" fmla="*/ 174625 h 869950"/>
                  <a:gd name="connsiteX8" fmla="*/ 1066800 w 2517775"/>
                  <a:gd name="connsiteY8" fmla="*/ 869950 h 869950"/>
                  <a:gd name="connsiteX9" fmla="*/ 0 w 2517775"/>
                  <a:gd name="connsiteY9" fmla="*/ 869950 h 869950"/>
                  <a:gd name="connsiteX10" fmla="*/ 0 w 2517775"/>
                  <a:gd name="connsiteY10" fmla="*/ 0 h 869950"/>
                  <a:gd name="connsiteX11" fmla="*/ 1254125 w 2517775"/>
                  <a:gd name="connsiteY11" fmla="*/ 0 h 869950"/>
                  <a:gd name="connsiteX12" fmla="*/ 1254125 w 2517775"/>
                  <a:gd name="connsiteY12" fmla="*/ 869950 h 869950"/>
                  <a:gd name="connsiteX13" fmla="*/ 2517775 w 2517775"/>
                  <a:gd name="connsiteY13" fmla="*/ 869950 h 869950"/>
                  <a:gd name="connsiteX14" fmla="*/ 2517775 w 2517775"/>
                  <a:gd name="connsiteY14" fmla="*/ 0 h 869950"/>
                  <a:gd name="connsiteX15" fmla="*/ 1425575 w 2517775"/>
                  <a:gd name="connsiteY15" fmla="*/ 0 h 869950"/>
                  <a:gd name="connsiteX16" fmla="*/ 1425575 w 2517775"/>
                  <a:gd name="connsiteY16" fmla="*/ 720725 h 869950"/>
                  <a:gd name="connsiteX17" fmla="*/ 2330450 w 2517775"/>
                  <a:gd name="connsiteY17" fmla="*/ 720725 h 869950"/>
                  <a:gd name="connsiteX18" fmla="*/ 2330450 w 2517775"/>
                  <a:gd name="connsiteY18" fmla="*/ 184150 h 869950"/>
                  <a:gd name="connsiteX19" fmla="*/ 1606550 w 2517775"/>
                  <a:gd name="connsiteY19" fmla="*/ 184150 h 869950"/>
                  <a:gd name="connsiteX20" fmla="*/ 1606550 w 2517775"/>
                  <a:gd name="connsiteY20" fmla="*/ 546100 h 869950"/>
                  <a:gd name="connsiteX21" fmla="*/ 2155825 w 2517775"/>
                  <a:gd name="connsiteY21" fmla="*/ 546100 h 869950"/>
                  <a:gd name="connsiteX22" fmla="*/ 2155825 w 2517775"/>
                  <a:gd name="connsiteY22" fmla="*/ 361950 h 869950"/>
                  <a:gd name="connsiteX23" fmla="*/ 1790700 w 2517775"/>
                  <a:gd name="connsiteY23" fmla="*/ 36195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17775" h="869950">
                    <a:moveTo>
                      <a:pt x="717550" y="536575"/>
                    </a:moveTo>
                    <a:lnTo>
                      <a:pt x="358775" y="536575"/>
                    </a:lnTo>
                    <a:lnTo>
                      <a:pt x="358775" y="361950"/>
                    </a:lnTo>
                    <a:lnTo>
                      <a:pt x="892175" y="361950"/>
                    </a:lnTo>
                    <a:lnTo>
                      <a:pt x="892175" y="720725"/>
                    </a:lnTo>
                    <a:lnTo>
                      <a:pt x="171450" y="720725"/>
                    </a:lnTo>
                    <a:lnTo>
                      <a:pt x="171450" y="174625"/>
                    </a:lnTo>
                    <a:lnTo>
                      <a:pt x="1066800" y="174625"/>
                    </a:lnTo>
                    <a:lnTo>
                      <a:pt x="1066800" y="869950"/>
                    </a:lnTo>
                    <a:lnTo>
                      <a:pt x="0" y="869950"/>
                    </a:lnTo>
                    <a:lnTo>
                      <a:pt x="0" y="0"/>
                    </a:lnTo>
                    <a:lnTo>
                      <a:pt x="1254125" y="0"/>
                    </a:lnTo>
                    <a:lnTo>
                      <a:pt x="1254125" y="869950"/>
                    </a:lnTo>
                    <a:lnTo>
                      <a:pt x="2517775" y="869950"/>
                    </a:lnTo>
                    <a:lnTo>
                      <a:pt x="2517775" y="0"/>
                    </a:lnTo>
                    <a:lnTo>
                      <a:pt x="1425575" y="0"/>
                    </a:lnTo>
                    <a:lnTo>
                      <a:pt x="1425575" y="720725"/>
                    </a:lnTo>
                    <a:lnTo>
                      <a:pt x="2330450" y="720725"/>
                    </a:lnTo>
                    <a:lnTo>
                      <a:pt x="2330450" y="184150"/>
                    </a:lnTo>
                    <a:lnTo>
                      <a:pt x="1606550" y="184150"/>
                    </a:lnTo>
                    <a:lnTo>
                      <a:pt x="1606550" y="546100"/>
                    </a:lnTo>
                    <a:lnTo>
                      <a:pt x="2155825" y="546100"/>
                    </a:lnTo>
                    <a:lnTo>
                      <a:pt x="2155825" y="361950"/>
                    </a:lnTo>
                    <a:lnTo>
                      <a:pt x="1790700" y="361950"/>
                    </a:lnTo>
                  </a:path>
                </a:pathLst>
              </a:custGeom>
              <a:noFill/>
              <a:ln w="63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pptxe77_中華風のサークル図形</dc:title>
  <dc:subject>pptxe77_中華風のサークル図形</dc:subject>
  <dc:creator>でじけろお</dc:creator>
  <cp:revision>1</cp:revision>
  <dcterms:created xsi:type="dcterms:W3CDTF">2018-05-20T00:31:01Z</dcterms:created>
  <dcterms:modified xsi:type="dcterms:W3CDTF">2020-09-15T01:48:52Z</dcterms:modified>
  <cp:version>1</cp:version>
</cp:coreProperties>
</file>